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18"/>
  </p:notesMasterIdLst>
  <p:sldIdLst>
    <p:sldId id="1216" r:id="rId5"/>
    <p:sldId id="483" r:id="rId6"/>
    <p:sldId id="9493" r:id="rId7"/>
    <p:sldId id="492" r:id="rId8"/>
    <p:sldId id="9492" r:id="rId9"/>
    <p:sldId id="9499" r:id="rId10"/>
    <p:sldId id="475" r:id="rId11"/>
    <p:sldId id="2613" r:id="rId12"/>
    <p:sldId id="9495" r:id="rId13"/>
    <p:sldId id="9497" r:id="rId14"/>
    <p:sldId id="9498" r:id="rId15"/>
    <p:sldId id="9494" r:id="rId16"/>
    <p:sldId id="9496" r:id="rId1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DD0732-FDCA-98D5-7CED-8A9336FBDA22}" name="Brandes, Julia" initials="JB" userId="S::Julia.Brandes@ebp.ch::8e01550e-38e7-4258-b25e-4a9b5b0c98f8" providerId="AD"/>
  <p188:author id="{5C48D677-641A-0FC4-C6E7-9BCA93CF68BA}" name="Hoff, Oliver" initials="HO" userId="S::oliver.hoff@ebp.ch::c5435664-9b9c-47e4-83cf-31dfdfdc38b3" providerId="AD"/>
  <p188:author id="{883BCA78-48BF-20F9-9CC5-A49AE4793B1C}" name="Umbach-Daniel, Anja" initials="UDA" userId="S::Anja.Umbach@ebp.ch::171bac5a-6284-4002-a8c4-58c47ff89501" providerId="AD"/>
  <p188:author id="{81A25BE4-5363-0F07-13F4-C8FD25B23038}" name="Juon, Simone" initials="SJ" userId="S::Simone.Juon@ebp.ch::2148739b-6e11-4c1a-8dda-b4204593a6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bel, Reto" initials="NR" lastIdx="15" clrIdx="0">
    <p:extLst>
      <p:ext uri="{19B8F6BF-5375-455C-9EA6-DF929625EA0E}">
        <p15:presenceInfo xmlns:p15="http://schemas.microsoft.com/office/powerpoint/2012/main" userId="S::reto.nebel@ebp-group.ch::918b42ed-9ea6-48a4-8545-bd866e9aa970" providerId="AD"/>
      </p:ext>
    </p:extLst>
  </p:cmAuthor>
  <p:cmAuthor id="2" name="Bruns, Frank" initials="BF" lastIdx="14" clrIdx="1">
    <p:extLst>
      <p:ext uri="{19B8F6BF-5375-455C-9EA6-DF929625EA0E}">
        <p15:presenceInfo xmlns:p15="http://schemas.microsoft.com/office/powerpoint/2012/main" userId="S::Frank.Bruns@ebp-group.ch::35e23a98-c798-49d2-8511-82e5472a6700" providerId="AD"/>
      </p:ext>
    </p:extLst>
  </p:cmAuthor>
  <p:cmAuthor id="3" name="Beck, Lukas" initials="BL" lastIdx="21" clrIdx="2">
    <p:extLst>
      <p:ext uri="{19B8F6BF-5375-455C-9EA6-DF929625EA0E}">
        <p15:presenceInfo xmlns:p15="http://schemas.microsoft.com/office/powerpoint/2012/main" userId="S::Lukas.Beck@ebp-group.ch::0dd78342-4e8d-4ed3-9e56-e1958c45d2fe" providerId="AD"/>
      </p:ext>
    </p:extLst>
  </p:cmAuthor>
  <p:cmAuthor id="4" name="Perret, Fabienne" initials="PF" lastIdx="7" clrIdx="3">
    <p:extLst>
      <p:ext uri="{19B8F6BF-5375-455C-9EA6-DF929625EA0E}">
        <p15:presenceInfo xmlns:p15="http://schemas.microsoft.com/office/powerpoint/2012/main" userId="S::Fabienne.Perret@ebp-group.ch::0d8143ec-f9e3-4f2c-b795-85bbfc215e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1BF"/>
    <a:srgbClr val="FFFFFF"/>
    <a:srgbClr val="EAEAEA"/>
    <a:srgbClr val="AF283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9" autoAdjust="0"/>
    <p:restoredTop sz="84412" autoAdjust="0"/>
  </p:normalViewPr>
  <p:slideViewPr>
    <p:cSldViewPr snapToGrid="0">
      <p:cViewPr varScale="1">
        <p:scale>
          <a:sx n="139" d="100"/>
          <a:sy n="139" d="100"/>
        </p:scale>
        <p:origin x="66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1AE11-D2B5-46B9-9FE3-B80DF9997ACE}" type="datetimeFigureOut">
              <a:rPr lang="de-CH" smtClean="0"/>
              <a:t>16.09.2025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C6E83-480E-42A5-9ADE-C265844AE8FE}" type="slidenum">
              <a:rPr lang="de-CH" smtClean="0"/>
              <a:t>‹Nr.›</a:t>
            </a:fld>
            <a:endParaRPr lang="de-CH"/>
          </a:p>
        </p:txBody>
      </p:sp>
    </p:spTree>
    <p:extLst>
      <p:ext uri="{BB962C8B-B14F-4D97-AF65-F5344CB8AC3E}">
        <p14:creationId xmlns:p14="http://schemas.microsoft.com/office/powerpoint/2010/main" val="151456903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FC6E83-480E-42A5-9ADE-C265844AE8FE}" type="slidenum">
              <a:rPr lang="de-CH" smtClean="0"/>
              <a:t>1</a:t>
            </a:fld>
            <a:endParaRPr lang="de-CH"/>
          </a:p>
        </p:txBody>
      </p:sp>
    </p:spTree>
    <p:extLst>
      <p:ext uri="{BB962C8B-B14F-4D97-AF65-F5344CB8AC3E}">
        <p14:creationId xmlns:p14="http://schemas.microsoft.com/office/powerpoint/2010/main" val="404126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0C3F-9392-292E-90ED-EF8563EE41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66CC29A-B39C-9CAC-60C7-58988101F09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847BABE-EDCA-3EDE-7D8F-D4A39254E005}"/>
              </a:ext>
            </a:extLst>
          </p:cNvPr>
          <p:cNvSpPr>
            <a:spLocks noGrp="1"/>
          </p:cNvSpPr>
          <p:nvPr>
            <p:ph type="body" idx="1"/>
          </p:nvPr>
        </p:nvSpPr>
        <p:spPr/>
        <p:txBody>
          <a:bodyPr/>
          <a:lstStyle/>
          <a:p>
            <a:pPr defTabSz="990752">
              <a:defRPr/>
            </a:pPr>
            <a:endParaRPr lang="de-DE" dirty="0"/>
          </a:p>
        </p:txBody>
      </p:sp>
      <p:sp>
        <p:nvSpPr>
          <p:cNvPr id="4" name="Foliennummernplatzhalter 3">
            <a:extLst>
              <a:ext uri="{FF2B5EF4-FFF2-40B4-BE49-F238E27FC236}">
                <a16:creationId xmlns:a16="http://schemas.microsoft.com/office/drawing/2014/main" id="{AD02031C-F4D7-92DC-2D6A-E54354574025}"/>
              </a:ext>
            </a:extLst>
          </p:cNvPr>
          <p:cNvSpPr>
            <a:spLocks noGrp="1"/>
          </p:cNvSpPr>
          <p:nvPr>
            <p:ph type="sldNum" sz="quarter" idx="5"/>
          </p:nvPr>
        </p:nvSpPr>
        <p:spPr/>
        <p:txBody>
          <a:bodyPr/>
          <a:lstStyle/>
          <a:p>
            <a:fld id="{7A5F620D-5761-4313-A958-2861B5B3D87F}" type="slidenum">
              <a:rPr lang="de-CH" smtClean="0"/>
              <a:pPr/>
              <a:t>10</a:t>
            </a:fld>
            <a:endParaRPr lang="de-CH"/>
          </a:p>
        </p:txBody>
      </p:sp>
    </p:spTree>
    <p:extLst>
      <p:ext uri="{BB962C8B-B14F-4D97-AF65-F5344CB8AC3E}">
        <p14:creationId xmlns:p14="http://schemas.microsoft.com/office/powerpoint/2010/main" val="312741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65B8-7766-CAAA-71EF-671441C808D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8673438-F799-DFD8-5822-8B91ED2DCD5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8810E4-FBC3-32FC-69FD-A4BBA19A32F3}"/>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lang="de-CH" sz="900" b="0" i="0" u="none" strike="noStrike" kern="1200" baseline="0" dirty="0">
              <a:solidFill>
                <a:schemeClr val="tx1"/>
              </a:solidFill>
              <a:latin typeface="+mn-lt"/>
              <a:ea typeface="+mn-ea"/>
              <a:cs typeface="+mn-cs"/>
            </a:endParaRPr>
          </a:p>
          <a:p>
            <a:pPr defTabSz="990752">
              <a:defRPr/>
            </a:pPr>
            <a:endParaRPr lang="de-DE" dirty="0"/>
          </a:p>
        </p:txBody>
      </p:sp>
      <p:sp>
        <p:nvSpPr>
          <p:cNvPr id="4" name="Foliennummernplatzhalter 3">
            <a:extLst>
              <a:ext uri="{FF2B5EF4-FFF2-40B4-BE49-F238E27FC236}">
                <a16:creationId xmlns:a16="http://schemas.microsoft.com/office/drawing/2014/main" id="{1CDE3441-F0E7-3610-AEFE-27D193677E97}"/>
              </a:ext>
            </a:extLst>
          </p:cNvPr>
          <p:cNvSpPr>
            <a:spLocks noGrp="1"/>
          </p:cNvSpPr>
          <p:nvPr>
            <p:ph type="sldNum" sz="quarter" idx="5"/>
          </p:nvPr>
        </p:nvSpPr>
        <p:spPr/>
        <p:txBody>
          <a:bodyPr/>
          <a:lstStyle/>
          <a:p>
            <a:fld id="{7A5F620D-5761-4313-A958-2861B5B3D87F}" type="slidenum">
              <a:rPr lang="de-CH" smtClean="0"/>
              <a:pPr/>
              <a:t>11</a:t>
            </a:fld>
            <a:endParaRPr lang="de-CH"/>
          </a:p>
        </p:txBody>
      </p:sp>
    </p:spTree>
    <p:extLst>
      <p:ext uri="{BB962C8B-B14F-4D97-AF65-F5344CB8AC3E}">
        <p14:creationId xmlns:p14="http://schemas.microsoft.com/office/powerpoint/2010/main" val="274060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A05E-E642-2B9F-0411-DC99979D4B6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BE869B-CA36-B1DD-BFAE-75A236003E2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0C41F0-0B41-D8A6-CB06-9D2C1720BC96}"/>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93683"/>
              </a:solidFill>
              <a:effectLst/>
              <a:uLnTx/>
              <a:uFillTx/>
              <a:latin typeface="Helvetica"/>
              <a:ea typeface="ＭＳ Ｐゴシック" pitchFamily="83" charset="-128"/>
            </a:endParaRPr>
          </a:p>
        </p:txBody>
      </p:sp>
      <p:sp>
        <p:nvSpPr>
          <p:cNvPr id="4" name="Foliennummernplatzhalter 3">
            <a:extLst>
              <a:ext uri="{FF2B5EF4-FFF2-40B4-BE49-F238E27FC236}">
                <a16:creationId xmlns:a16="http://schemas.microsoft.com/office/drawing/2014/main" id="{D6854DCB-D04C-4D3C-E2FE-C4736A23C1A7}"/>
              </a:ext>
            </a:extLst>
          </p:cNvPr>
          <p:cNvSpPr>
            <a:spLocks noGrp="1"/>
          </p:cNvSpPr>
          <p:nvPr>
            <p:ph type="sldNum" sz="quarter" idx="5"/>
          </p:nvPr>
        </p:nvSpPr>
        <p:spPr/>
        <p:txBody>
          <a:bodyPr/>
          <a:lstStyle/>
          <a:p>
            <a:fld id="{7A5F620D-5761-4313-A958-2861B5B3D87F}" type="slidenum">
              <a:rPr lang="de-CH" smtClean="0"/>
              <a:pPr/>
              <a:t>12</a:t>
            </a:fld>
            <a:endParaRPr lang="de-CH"/>
          </a:p>
        </p:txBody>
      </p:sp>
    </p:spTree>
    <p:extLst>
      <p:ext uri="{BB962C8B-B14F-4D97-AF65-F5344CB8AC3E}">
        <p14:creationId xmlns:p14="http://schemas.microsoft.com/office/powerpoint/2010/main" val="293057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0FC6E83-480E-42A5-9ADE-C265844AE8FE}" type="slidenum">
              <a:rPr lang="de-CH" smtClean="0"/>
              <a:t>13</a:t>
            </a:fld>
            <a:endParaRPr lang="de-CH"/>
          </a:p>
        </p:txBody>
      </p:sp>
    </p:spTree>
    <p:extLst>
      <p:ext uri="{BB962C8B-B14F-4D97-AF65-F5344CB8AC3E}">
        <p14:creationId xmlns:p14="http://schemas.microsoft.com/office/powerpoint/2010/main" val="366086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7A5F620D-5761-4313-A958-2861B5B3D87F}" type="slidenum">
              <a:rPr lang="de-CH" smtClean="0"/>
              <a:pPr/>
              <a:t>2</a:t>
            </a:fld>
            <a:endParaRPr lang="de-CH"/>
          </a:p>
        </p:txBody>
      </p:sp>
    </p:spTree>
    <p:extLst>
      <p:ext uri="{BB962C8B-B14F-4D97-AF65-F5344CB8AC3E}">
        <p14:creationId xmlns:p14="http://schemas.microsoft.com/office/powerpoint/2010/main" val="53997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FB8CE-0188-35AE-5690-595A5B51FF2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084C7F-A577-4B80-3F0F-B443C29765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75E0FE-C0C6-BF25-BE21-E8A9F50E400B}"/>
              </a:ext>
            </a:extLst>
          </p:cNvPr>
          <p:cNvSpPr>
            <a:spLocks noGrp="1"/>
          </p:cNvSpPr>
          <p:nvPr>
            <p:ph type="body" idx="1"/>
          </p:nvPr>
        </p:nvSpPr>
        <p:spPr/>
        <p:txBody>
          <a:bodyPr/>
          <a:lstStyle/>
          <a:p>
            <a:endParaRPr lang="de-DE" dirty="0"/>
          </a:p>
          <a:p>
            <a:endParaRPr lang="en-DE" dirty="0"/>
          </a:p>
        </p:txBody>
      </p:sp>
      <p:sp>
        <p:nvSpPr>
          <p:cNvPr id="4" name="Foliennummernplatzhalter 3">
            <a:extLst>
              <a:ext uri="{FF2B5EF4-FFF2-40B4-BE49-F238E27FC236}">
                <a16:creationId xmlns:a16="http://schemas.microsoft.com/office/drawing/2014/main" id="{5A2FF5DB-30E7-54B5-8C34-9E2020CC2F4A}"/>
              </a:ext>
            </a:extLst>
          </p:cNvPr>
          <p:cNvSpPr>
            <a:spLocks noGrp="1"/>
          </p:cNvSpPr>
          <p:nvPr>
            <p:ph type="sldNum" sz="quarter" idx="5"/>
          </p:nvPr>
        </p:nvSpPr>
        <p:spPr/>
        <p:txBody>
          <a:bodyPr/>
          <a:lstStyle/>
          <a:p>
            <a:fld id="{7A5F620D-5761-4313-A958-2861B5B3D87F}" type="slidenum">
              <a:rPr lang="de-CH" smtClean="0"/>
              <a:pPr/>
              <a:t>3</a:t>
            </a:fld>
            <a:endParaRPr lang="de-CH"/>
          </a:p>
        </p:txBody>
      </p:sp>
    </p:spTree>
    <p:extLst>
      <p:ext uri="{BB962C8B-B14F-4D97-AF65-F5344CB8AC3E}">
        <p14:creationId xmlns:p14="http://schemas.microsoft.com/office/powerpoint/2010/main" val="395251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A5F620D-5761-4313-A958-2861B5B3D87F}" type="slidenum">
              <a:rPr lang="de-CH" smtClean="0"/>
              <a:pPr/>
              <a:t>4</a:t>
            </a:fld>
            <a:endParaRPr lang="de-CH"/>
          </a:p>
        </p:txBody>
      </p:sp>
    </p:spTree>
    <p:extLst>
      <p:ext uri="{BB962C8B-B14F-4D97-AF65-F5344CB8AC3E}">
        <p14:creationId xmlns:p14="http://schemas.microsoft.com/office/powerpoint/2010/main" val="200789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67D1-BAF4-A1B6-86A9-3908A955DC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586BBF-07B8-C85D-68BA-EF2FCB8E22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1C75F6-DFEE-AEAF-377E-18D0AF7CF092}"/>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093683"/>
              </a:solidFill>
              <a:effectLst/>
              <a:uLnTx/>
              <a:uFillTx/>
              <a:latin typeface="Helvetica"/>
              <a:ea typeface="ＭＳ Ｐゴシック" pitchFamily="83" charset="-128"/>
            </a:endParaRPr>
          </a:p>
        </p:txBody>
      </p:sp>
      <p:sp>
        <p:nvSpPr>
          <p:cNvPr id="4" name="Foliennummernplatzhalter 3">
            <a:extLst>
              <a:ext uri="{FF2B5EF4-FFF2-40B4-BE49-F238E27FC236}">
                <a16:creationId xmlns:a16="http://schemas.microsoft.com/office/drawing/2014/main" id="{02EE84F3-A232-8215-189D-5077B64AB10F}"/>
              </a:ext>
            </a:extLst>
          </p:cNvPr>
          <p:cNvSpPr>
            <a:spLocks noGrp="1"/>
          </p:cNvSpPr>
          <p:nvPr>
            <p:ph type="sldNum" sz="quarter" idx="5"/>
          </p:nvPr>
        </p:nvSpPr>
        <p:spPr/>
        <p:txBody>
          <a:bodyPr/>
          <a:lstStyle/>
          <a:p>
            <a:fld id="{7A5F620D-5761-4313-A958-2861B5B3D87F}" type="slidenum">
              <a:rPr lang="de-CH" smtClean="0"/>
              <a:pPr/>
              <a:t>5</a:t>
            </a:fld>
            <a:endParaRPr lang="de-CH"/>
          </a:p>
        </p:txBody>
      </p:sp>
    </p:spTree>
    <p:extLst>
      <p:ext uri="{BB962C8B-B14F-4D97-AF65-F5344CB8AC3E}">
        <p14:creationId xmlns:p14="http://schemas.microsoft.com/office/powerpoint/2010/main" val="276599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D8529-A9C6-9E75-CF54-752A7C6437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22E738-7C8B-2E13-49B5-ECFF8A3CE61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DBD43EC-752B-3AC7-4661-F8B4F9768E16}"/>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a:extLst>
              <a:ext uri="{FF2B5EF4-FFF2-40B4-BE49-F238E27FC236}">
                <a16:creationId xmlns:a16="http://schemas.microsoft.com/office/drawing/2014/main" id="{BB594796-DE8E-7A7B-A366-7B7085D27D1E}"/>
              </a:ext>
            </a:extLst>
          </p:cNvPr>
          <p:cNvSpPr>
            <a:spLocks noGrp="1"/>
          </p:cNvSpPr>
          <p:nvPr>
            <p:ph type="sldNum" sz="quarter" idx="5"/>
          </p:nvPr>
        </p:nvSpPr>
        <p:spPr/>
        <p:txBody>
          <a:bodyPr/>
          <a:lstStyle/>
          <a:p>
            <a:fld id="{7A5F620D-5761-4313-A958-2861B5B3D87F}" type="slidenum">
              <a:rPr lang="de-CH" smtClean="0"/>
              <a:pPr/>
              <a:t>6</a:t>
            </a:fld>
            <a:endParaRPr lang="de-CH"/>
          </a:p>
        </p:txBody>
      </p:sp>
    </p:spTree>
    <p:extLst>
      <p:ext uri="{BB962C8B-B14F-4D97-AF65-F5344CB8AC3E}">
        <p14:creationId xmlns:p14="http://schemas.microsoft.com/office/powerpoint/2010/main" val="2552012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C568B-FE4E-4B5A-9E4C-4761FED5B3E1}" type="slidenum">
              <a:rPr lang="de-CH"/>
              <a:pPr/>
              <a:t>7</a:t>
            </a:fld>
            <a:endParaRPr lang="de-CH"/>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sz="900" dirty="0">
              <a:latin typeface="Arial" panose="020B0604020202020204" pitchFamily="34" charset="0"/>
              <a:ea typeface="Times New Roman" panose="02020603050405020304" pitchFamily="18" charset="0"/>
            </a:endParaRPr>
          </a:p>
          <a:p>
            <a:endParaRPr lang="de-DE" dirty="0"/>
          </a:p>
        </p:txBody>
      </p:sp>
    </p:spTree>
    <p:extLst>
      <p:ext uri="{BB962C8B-B14F-4D97-AF65-F5344CB8AC3E}">
        <p14:creationId xmlns:p14="http://schemas.microsoft.com/office/powerpoint/2010/main" val="352110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0FC6E83-480E-42A5-9ADE-C265844AE8FE}" type="slidenum">
              <a:rPr lang="de-CH" smtClean="0"/>
              <a:t>8</a:t>
            </a:fld>
            <a:endParaRPr lang="de-CH"/>
          </a:p>
        </p:txBody>
      </p:sp>
    </p:spTree>
    <p:extLst>
      <p:ext uri="{BB962C8B-B14F-4D97-AF65-F5344CB8AC3E}">
        <p14:creationId xmlns:p14="http://schemas.microsoft.com/office/powerpoint/2010/main" val="39633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Foliennummernplatzhalter 3"/>
          <p:cNvSpPr>
            <a:spLocks noGrp="1"/>
          </p:cNvSpPr>
          <p:nvPr>
            <p:ph type="sldNum" sz="quarter" idx="5"/>
          </p:nvPr>
        </p:nvSpPr>
        <p:spPr/>
        <p:txBody>
          <a:bodyPr/>
          <a:lstStyle/>
          <a:p>
            <a:fld id="{50FC6E83-480E-42A5-9ADE-C265844AE8FE}" type="slidenum">
              <a:rPr lang="de-CH" smtClean="0"/>
              <a:t>9</a:t>
            </a:fld>
            <a:endParaRPr lang="de-CH"/>
          </a:p>
        </p:txBody>
      </p:sp>
    </p:spTree>
    <p:extLst>
      <p:ext uri="{BB962C8B-B14F-4D97-AF65-F5344CB8AC3E}">
        <p14:creationId xmlns:p14="http://schemas.microsoft.com/office/powerpoint/2010/main" val="92057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crearium.ch/blog/eine-gebrauchsanweisung-ueber-sich-selber-verfassen/"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experto.de/praxistipps/netzwerkaufbau-wie-sie-netzwerke-aufbauen-und-pflegen.html" TargetMode="Externa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g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A889AC-0756-4670-8613-35618613F194}"/>
              </a:ext>
            </a:extLst>
          </p:cNvPr>
          <p:cNvSpPr>
            <a:spLocks noGrp="1"/>
          </p:cNvSpPr>
          <p:nvPr>
            <p:ph type="sldNum" sz="quarter" idx="10"/>
          </p:nvPr>
        </p:nvSpPr>
        <p:spPr>
          <a:xfrm>
            <a:off x="6457950" y="4801474"/>
            <a:ext cx="2057400" cy="273844"/>
          </a:xfrm>
          <a:prstGeom prst="rect">
            <a:avLst/>
          </a:prstGeom>
        </p:spPr>
        <p:txBody>
          <a:bodyPr/>
          <a:lstStyle/>
          <a:p>
            <a:fld id="{5267E66A-0467-427C-BF64-87BBDEFD9F79}" type="slidenum">
              <a:rPr lang="en-US" smtClean="0"/>
              <a:pPr/>
              <a:t>‹Nr.›</a:t>
            </a:fld>
            <a:endParaRPr lang="en-US" dirty="0"/>
          </a:p>
        </p:txBody>
      </p:sp>
      <p:grpSp>
        <p:nvGrpSpPr>
          <p:cNvPr id="15" name="Group 14">
            <a:extLst>
              <a:ext uri="{FF2B5EF4-FFF2-40B4-BE49-F238E27FC236}">
                <a16:creationId xmlns:a16="http://schemas.microsoft.com/office/drawing/2014/main" id="{EE5B0858-C380-4DC6-9502-87C993AAC4F7}"/>
              </a:ext>
            </a:extLst>
          </p:cNvPr>
          <p:cNvGrpSpPr/>
          <p:nvPr userDrawn="1"/>
        </p:nvGrpSpPr>
        <p:grpSpPr>
          <a:xfrm>
            <a:off x="0" y="0"/>
            <a:ext cx="9144000" cy="5143500"/>
            <a:chOff x="0" y="0"/>
            <a:chExt cx="12192000" cy="6858000"/>
          </a:xfrm>
        </p:grpSpPr>
        <p:sp>
          <p:nvSpPr>
            <p:cNvPr id="8" name="Rectangle 7">
              <a:extLst>
                <a:ext uri="{FF2B5EF4-FFF2-40B4-BE49-F238E27FC236}">
                  <a16:creationId xmlns:a16="http://schemas.microsoft.com/office/drawing/2014/main" id="{304D5D31-230A-4FB5-AFDE-1F7EF56EEE9E}"/>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4" name="Group 13">
              <a:extLst>
                <a:ext uri="{FF2B5EF4-FFF2-40B4-BE49-F238E27FC236}">
                  <a16:creationId xmlns:a16="http://schemas.microsoft.com/office/drawing/2014/main" id="{B0DB25D3-16E7-44CD-81A6-D7FC0B2A4FB6}"/>
                </a:ext>
              </a:extLst>
            </p:cNvPr>
            <p:cNvGrpSpPr/>
            <p:nvPr userDrawn="1"/>
          </p:nvGrpSpPr>
          <p:grpSpPr>
            <a:xfrm>
              <a:off x="216323" y="184149"/>
              <a:ext cx="11759355" cy="6489702"/>
              <a:chOff x="216323" y="184149"/>
              <a:chExt cx="11759355" cy="6489702"/>
            </a:xfrm>
          </p:grpSpPr>
          <p:sp>
            <p:nvSpPr>
              <p:cNvPr id="9" name="Rectangle 8">
                <a:extLst>
                  <a:ext uri="{FF2B5EF4-FFF2-40B4-BE49-F238E27FC236}">
                    <a16:creationId xmlns:a16="http://schemas.microsoft.com/office/drawing/2014/main" id="{53A67D69-BDAD-4DBB-9C3F-3ECF47637F1F}"/>
                  </a:ext>
                </a:extLst>
              </p:cNvPr>
              <p:cNvSpPr>
                <a:spLocks/>
              </p:cNvSpPr>
              <p:nvPr userDrawn="1"/>
            </p:nvSpPr>
            <p:spPr bwMode="auto">
              <a:xfrm>
                <a:off x="216323" y="184149"/>
                <a:ext cx="11759354" cy="3707131"/>
              </a:xfrm>
              <a:prstGeom prst="rect">
                <a:avLst/>
              </a:prstGeom>
              <a:solidFill>
                <a:schemeClr val="accent1"/>
              </a:solidFill>
              <a:ln>
                <a:noFill/>
              </a:ln>
            </p:spPr>
            <p:txBody>
              <a:bodyPr rot="0" vert="horz" wrap="square" lIns="274320" tIns="914400" rIns="274320" bIns="45720" anchor="ctr" anchorCtr="0" upright="1">
                <a:noAutofit/>
              </a:bodyPr>
              <a:lstStyle/>
              <a:p>
                <a:pPr marL="0" marR="0">
                  <a:spcBef>
                    <a:spcPts val="0"/>
                  </a:spcBef>
                  <a:spcAft>
                    <a:spcPts val="900"/>
                  </a:spcAft>
                </a:pPr>
                <a:endParaRPr lang="en-US" sz="900" dirty="0">
                  <a:solidFill>
                    <a:srgbClr val="FFFFFF"/>
                  </a:solidFill>
                  <a:effectLst/>
                  <a:latin typeface="Roboto Light" panose="02000000000000000000" pitchFamily="2" charset="0"/>
                  <a:ea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5DF3B36-EF27-45C3-912E-39576003FD1D}"/>
                  </a:ext>
                </a:extLst>
              </p:cNvPr>
              <p:cNvSpPr/>
              <p:nvPr userDrawn="1"/>
            </p:nvSpPr>
            <p:spPr>
              <a:xfrm>
                <a:off x="216323" y="4075429"/>
                <a:ext cx="8420100" cy="259842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13"/>
              </a:p>
            </p:txBody>
          </p:sp>
          <p:sp>
            <p:nvSpPr>
              <p:cNvPr id="11" name="Rectangle 10">
                <a:extLst>
                  <a:ext uri="{FF2B5EF4-FFF2-40B4-BE49-F238E27FC236}">
                    <a16:creationId xmlns:a16="http://schemas.microsoft.com/office/drawing/2014/main" id="{DABC247D-C36D-4130-8953-D6CDF5C6997F}"/>
                  </a:ext>
                </a:extLst>
              </p:cNvPr>
              <p:cNvSpPr>
                <a:spLocks/>
              </p:cNvSpPr>
              <p:nvPr userDrawn="1"/>
            </p:nvSpPr>
            <p:spPr>
              <a:xfrm>
                <a:off x="8820998" y="4075427"/>
                <a:ext cx="3154680" cy="2598423"/>
              </a:xfrm>
              <a:prstGeom prst="rect">
                <a:avLst/>
              </a:prstGeom>
              <a:solidFill>
                <a:srgbClr val="9687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45720" rIns="182880" bIns="4572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pic>
            <p:nvPicPr>
              <p:cNvPr id="12" name="Picture 11">
                <a:extLst>
                  <a:ext uri="{FF2B5EF4-FFF2-40B4-BE49-F238E27FC236}">
                    <a16:creationId xmlns:a16="http://schemas.microsoft.com/office/drawing/2014/main" id="{A19A7D43-81A1-4514-8A2D-0620826DDC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778" y="5554721"/>
                <a:ext cx="2103120" cy="622875"/>
              </a:xfrm>
              <a:prstGeom prst="rect">
                <a:avLst/>
              </a:prstGeom>
            </p:spPr>
          </p:pic>
        </p:grpSp>
      </p:grpSp>
      <p:sp>
        <p:nvSpPr>
          <p:cNvPr id="18" name="Title 1">
            <a:extLst>
              <a:ext uri="{FF2B5EF4-FFF2-40B4-BE49-F238E27FC236}">
                <a16:creationId xmlns:a16="http://schemas.microsoft.com/office/drawing/2014/main" id="{1AEAAD93-9767-4220-9FEC-2407D90A7D72}"/>
              </a:ext>
            </a:extLst>
          </p:cNvPr>
          <p:cNvSpPr>
            <a:spLocks noGrp="1"/>
          </p:cNvSpPr>
          <p:nvPr>
            <p:ph type="title"/>
          </p:nvPr>
        </p:nvSpPr>
        <p:spPr>
          <a:xfrm>
            <a:off x="942023" y="1332833"/>
            <a:ext cx="6194436" cy="390906"/>
          </a:xfrm>
        </p:spPr>
        <p:txBody>
          <a:bodyPr>
            <a:noAutofit/>
          </a:bodyPr>
          <a:lstStyle>
            <a:lvl1pPr>
              <a:defRPr sz="3000">
                <a:latin typeface="Roboto Medium" panose="02000000000000000000" pitchFamily="2" charset="0"/>
                <a:ea typeface="Roboto Medium"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62606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People 2 Section Header">
    <p:spTree>
      <p:nvGrpSpPr>
        <p:cNvPr id="1" name=""/>
        <p:cNvGrpSpPr/>
        <p:nvPr/>
      </p:nvGrpSpPr>
      <p:grpSpPr>
        <a:xfrm>
          <a:off x="0" y="0"/>
          <a:ext cx="0" cy="0"/>
          <a:chOff x="0" y="0"/>
          <a:chExt cx="0" cy="0"/>
        </a:xfrm>
      </p:grpSpPr>
      <p:pic>
        <p:nvPicPr>
          <p:cNvPr id="9" name="Grafik 8" descr="Ein Bild, das Kompass, Gerät, Messinstrument, Im Haus enthält.">
            <a:extLst>
              <a:ext uri="{FF2B5EF4-FFF2-40B4-BE49-F238E27FC236}">
                <a16:creationId xmlns:a16="http://schemas.microsoft.com/office/drawing/2014/main" id="{5A01E138-5C28-53A4-FAA3-842B064962D7}"/>
              </a:ext>
            </a:extLst>
          </p:cNvPr>
          <p:cNvPicPr>
            <a:picLocks noChangeAspect="1"/>
          </p:cNvPicPr>
          <p:nvPr userDrawn="1"/>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7AD19BC-F119-4D95-B016-1DAC3A3AB312}"/>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6" name="Rectangle 2">
            <a:extLst>
              <a:ext uri="{FF2B5EF4-FFF2-40B4-BE49-F238E27FC236}">
                <a16:creationId xmlns:a16="http://schemas.microsoft.com/office/drawing/2014/main" id="{D638A6B9-A6B6-A0CE-174C-D0E6B7EFF35C}"/>
              </a:ext>
            </a:extLst>
          </p:cNvPr>
          <p:cNvSpPr/>
          <p:nvPr userDrawn="1"/>
        </p:nvSpPr>
        <p:spPr>
          <a:xfrm>
            <a:off x="3067812" y="33842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itle 1">
            <a:extLst>
              <a:ext uri="{FF2B5EF4-FFF2-40B4-BE49-F238E27FC236}">
                <a16:creationId xmlns:a16="http://schemas.microsoft.com/office/drawing/2014/main" id="{DDABFEB5-D4BD-895F-BDE7-154EA88570DD}"/>
              </a:ext>
            </a:extLst>
          </p:cNvPr>
          <p:cNvSpPr>
            <a:spLocks noGrp="1"/>
          </p:cNvSpPr>
          <p:nvPr>
            <p:ph type="title"/>
          </p:nvPr>
        </p:nvSpPr>
        <p:spPr>
          <a:xfrm>
            <a:off x="3067812" y="3384275"/>
            <a:ext cx="6076188" cy="1028700"/>
          </a:xfrm>
        </p:spPr>
        <p:txBody>
          <a:bodyPr lIns="365760" tIns="182880" rIns="365760" bIns="182880">
            <a:no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2595636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People 2 Section Header">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A01E138-5C28-53A4-FAA3-842B064962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7AD19BC-F119-4D95-B016-1DAC3A3AB312}"/>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6" name="Rectangle 2">
            <a:extLst>
              <a:ext uri="{FF2B5EF4-FFF2-40B4-BE49-F238E27FC236}">
                <a16:creationId xmlns:a16="http://schemas.microsoft.com/office/drawing/2014/main" id="{D638A6B9-A6B6-A0CE-174C-D0E6B7EFF35C}"/>
              </a:ext>
            </a:extLst>
          </p:cNvPr>
          <p:cNvSpPr/>
          <p:nvPr userDrawn="1"/>
        </p:nvSpPr>
        <p:spPr>
          <a:xfrm>
            <a:off x="3067812" y="24698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itle 1">
            <a:extLst>
              <a:ext uri="{FF2B5EF4-FFF2-40B4-BE49-F238E27FC236}">
                <a16:creationId xmlns:a16="http://schemas.microsoft.com/office/drawing/2014/main" id="{DDABFEB5-D4BD-895F-BDE7-154EA88570DD}"/>
              </a:ext>
            </a:extLst>
          </p:cNvPr>
          <p:cNvSpPr>
            <a:spLocks noGrp="1"/>
          </p:cNvSpPr>
          <p:nvPr>
            <p:ph type="title"/>
          </p:nvPr>
        </p:nvSpPr>
        <p:spPr>
          <a:xfrm>
            <a:off x="3067812" y="2469875"/>
            <a:ext cx="6076188" cy="1028700"/>
          </a:xfrm>
        </p:spPr>
        <p:txBody>
          <a:bodyPr lIns="365760" tIns="182880" rIns="365760" bIns="182880">
            <a:no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39393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Highway Section Header">
    <p:spTree>
      <p:nvGrpSpPr>
        <p:cNvPr id="1" name=""/>
        <p:cNvGrpSpPr/>
        <p:nvPr/>
      </p:nvGrpSpPr>
      <p:grpSpPr>
        <a:xfrm>
          <a:off x="0" y="0"/>
          <a:ext cx="0" cy="0"/>
          <a:chOff x="0" y="0"/>
          <a:chExt cx="0" cy="0"/>
        </a:xfrm>
      </p:grpSpPr>
      <p:pic>
        <p:nvPicPr>
          <p:cNvPr id="4" name="Grafik 3" descr="Ein Bild, das Electric Blue (Farbe), Blau, Licht, Laser enthält.&#10;&#10;Automatisch generierte Beschreibung">
            <a:extLst>
              <a:ext uri="{FF2B5EF4-FFF2-40B4-BE49-F238E27FC236}">
                <a16:creationId xmlns:a16="http://schemas.microsoft.com/office/drawing/2014/main" id="{D4CD4A1E-8277-7CE4-05C6-168B492E7814}"/>
              </a:ext>
            </a:extLst>
          </p:cNvPr>
          <p:cNvPicPr>
            <a:picLocks noChangeAspect="1"/>
          </p:cNvPicPr>
          <p:nvPr userDrawn="1"/>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3519"/>
          <a:stretch/>
        </p:blipFill>
        <p:spPr>
          <a:xfrm>
            <a:off x="0" y="0"/>
            <a:ext cx="9315450" cy="5324475"/>
          </a:xfrm>
          <a:prstGeom prst="rect">
            <a:avLst/>
          </a:prstGeom>
        </p:spPr>
      </p:pic>
      <p:sp>
        <p:nvSpPr>
          <p:cNvPr id="11" name="Rectangle 10">
            <a:extLst>
              <a:ext uri="{FF2B5EF4-FFF2-40B4-BE49-F238E27FC236}">
                <a16:creationId xmlns:a16="http://schemas.microsoft.com/office/drawing/2014/main" id="{2C234802-8B6E-4241-BD89-5679301BE68E}"/>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B5754774-06CA-867E-55C2-9CCE5CD8AC52}"/>
              </a:ext>
            </a:extLst>
          </p:cNvPr>
          <p:cNvSpPr/>
          <p:nvPr userDrawn="1"/>
        </p:nvSpPr>
        <p:spPr>
          <a:xfrm>
            <a:off x="3067812" y="33842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1">
            <a:extLst>
              <a:ext uri="{FF2B5EF4-FFF2-40B4-BE49-F238E27FC236}">
                <a16:creationId xmlns:a16="http://schemas.microsoft.com/office/drawing/2014/main" id="{7E5065A7-1C8B-0983-E436-17E0E7AFB6E6}"/>
              </a:ext>
            </a:extLst>
          </p:cNvPr>
          <p:cNvSpPr>
            <a:spLocks noGrp="1"/>
          </p:cNvSpPr>
          <p:nvPr>
            <p:ph type="title"/>
          </p:nvPr>
        </p:nvSpPr>
        <p:spPr>
          <a:xfrm>
            <a:off x="3067812" y="3384275"/>
            <a:ext cx="6076188" cy="1028700"/>
          </a:xfrm>
        </p:spPr>
        <p:txBody>
          <a:bodyPr lIns="365760" tIns="182880" rIns="365760" bIns="182880">
            <a:noAutofit/>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88895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ergbahn_Piz_Nair">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3BC12C-D6B8-333E-0102-807255BBB27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C234802-8B6E-4241-BD89-5679301BE68E}"/>
              </a:ext>
            </a:extLst>
          </p:cNvPr>
          <p:cNvSpPr>
            <a:spLocks/>
          </p:cNvSpPr>
          <p:nvPr userDrawn="1"/>
        </p:nvSpPr>
        <p:spPr>
          <a:xfrm>
            <a:off x="0" y="0"/>
            <a:ext cx="9144000" cy="5143500"/>
          </a:xfrm>
          <a:prstGeom prst="rect">
            <a:avLst/>
          </a:prstGeom>
          <a:solidFill>
            <a:srgbClr val="B5B5B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B5754774-06CA-867E-55C2-9CCE5CD8AC52}"/>
              </a:ext>
            </a:extLst>
          </p:cNvPr>
          <p:cNvSpPr/>
          <p:nvPr userDrawn="1"/>
        </p:nvSpPr>
        <p:spPr>
          <a:xfrm>
            <a:off x="3067812" y="2686050"/>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1">
            <a:extLst>
              <a:ext uri="{FF2B5EF4-FFF2-40B4-BE49-F238E27FC236}">
                <a16:creationId xmlns:a16="http://schemas.microsoft.com/office/drawing/2014/main" id="{7E5065A7-1C8B-0983-E436-17E0E7AFB6E6}"/>
              </a:ext>
            </a:extLst>
          </p:cNvPr>
          <p:cNvSpPr>
            <a:spLocks noGrp="1"/>
          </p:cNvSpPr>
          <p:nvPr>
            <p:ph type="title"/>
          </p:nvPr>
        </p:nvSpPr>
        <p:spPr>
          <a:xfrm>
            <a:off x="3067812" y="2686050"/>
            <a:ext cx="6076188" cy="1028700"/>
          </a:xfrm>
        </p:spPr>
        <p:txBody>
          <a:bodyPr lIns="365760" tIns="182880" rIns="365760" bIns="182880">
            <a:noAutofit/>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131592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People Section Header">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C93BDCE8-883C-4862-8CC2-7B94ED3A05D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1203D30F-B306-4EB2-A8EC-1E8C8DF2CCE8}"/>
              </a:ext>
            </a:extLst>
          </p:cNvPr>
          <p:cNvSpPr>
            <a:spLocks noGrp="1"/>
          </p:cNvSpPr>
          <p:nvPr>
            <p:ph type="title"/>
          </p:nvPr>
        </p:nvSpPr>
        <p:spPr>
          <a:xfrm>
            <a:off x="3067812" y="3609192"/>
            <a:ext cx="6076188" cy="1033370"/>
          </a:xfrm>
          <a:solidFill>
            <a:schemeClr val="accent1"/>
          </a:solidFill>
          <a:ln>
            <a:noFill/>
          </a:ln>
        </p:spPr>
        <p:txBody>
          <a:bodyPr lIns="594360" anchor="ctr">
            <a:normAutofit/>
          </a:bodyPr>
          <a:lstStyle>
            <a:lvl1pPr>
              <a:defRPr sz="21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536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A0B914F-3A71-4F81-8C32-FDCFD1530439}"/>
              </a:ext>
            </a:extLst>
          </p:cNvPr>
          <p:cNvGrpSpPr/>
          <p:nvPr userDrawn="1"/>
        </p:nvGrpSpPr>
        <p:grpSpPr>
          <a:xfrm>
            <a:off x="-1588" y="0"/>
            <a:ext cx="9145588" cy="5143500"/>
            <a:chOff x="-2117" y="0"/>
            <a:chExt cx="12194117" cy="6858000"/>
          </a:xfrm>
        </p:grpSpPr>
        <p:sp>
          <p:nvSpPr>
            <p:cNvPr id="33" name="Rectangle 32">
              <a:extLst>
                <a:ext uri="{FF2B5EF4-FFF2-40B4-BE49-F238E27FC236}">
                  <a16:creationId xmlns:a16="http://schemas.microsoft.com/office/drawing/2014/main" id="{BEE2D691-CD45-4C70-B9A5-9AAC00EF46D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4" name="Imagem 1">
              <a:extLst>
                <a:ext uri="{FF2B5EF4-FFF2-40B4-BE49-F238E27FC236}">
                  <a16:creationId xmlns:a16="http://schemas.microsoft.com/office/drawing/2014/main" id="{909AD3A6-B2DD-4260-91D9-D6F1A76B00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7" y="725561"/>
              <a:ext cx="12192000" cy="2687320"/>
            </a:xfrm>
            <a:prstGeom prst="rect">
              <a:avLst/>
            </a:prstGeom>
          </p:spPr>
        </p:pic>
        <p:pic>
          <p:nvPicPr>
            <p:cNvPr id="35" name="Picture 34">
              <a:extLst>
                <a:ext uri="{FF2B5EF4-FFF2-40B4-BE49-F238E27FC236}">
                  <a16:creationId xmlns:a16="http://schemas.microsoft.com/office/drawing/2014/main" id="{7A220221-2B10-4219-B6A8-E4D804DCDE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46778" y="5554721"/>
              <a:ext cx="2103120" cy="622875"/>
            </a:xfrm>
            <a:prstGeom prst="rect">
              <a:avLst/>
            </a:prstGeom>
          </p:spPr>
        </p:pic>
      </p:grpSp>
      <p:sp>
        <p:nvSpPr>
          <p:cNvPr id="16" name="TextBox 15">
            <a:extLst>
              <a:ext uri="{FF2B5EF4-FFF2-40B4-BE49-F238E27FC236}">
                <a16:creationId xmlns:a16="http://schemas.microsoft.com/office/drawing/2014/main" id="{44648F51-B889-4411-825B-97770AD69826}"/>
              </a:ext>
            </a:extLst>
          </p:cNvPr>
          <p:cNvSpPr txBox="1"/>
          <p:nvPr userDrawn="1"/>
        </p:nvSpPr>
        <p:spPr>
          <a:xfrm>
            <a:off x="995308" y="2955211"/>
            <a:ext cx="3205218" cy="830997"/>
          </a:xfrm>
          <a:prstGeom prst="rect">
            <a:avLst/>
          </a:prstGeom>
          <a:noFill/>
        </p:spPr>
        <p:txBody>
          <a:bodyPr wrap="square" rtlCol="0" anchor="ctr">
            <a:spAutoFit/>
          </a:bodyPr>
          <a:lstStyle/>
          <a:p>
            <a:pPr>
              <a:lnSpc>
                <a:spcPct val="100000"/>
              </a:lnSpc>
            </a:pPr>
            <a:r>
              <a:rPr lang="en-US" sz="4800" b="0" dirty="0">
                <a:solidFill>
                  <a:schemeClr val="bg1"/>
                </a:solidFill>
                <a:latin typeface="+mj-lt"/>
                <a:cs typeface="Times New Roman" panose="02020603050405020304" pitchFamily="18" charset="0"/>
              </a:rPr>
              <a:t>Thank you!</a:t>
            </a:r>
          </a:p>
        </p:txBody>
      </p:sp>
    </p:spTree>
    <p:extLst>
      <p:ext uri="{BB962C8B-B14F-4D97-AF65-F5344CB8AC3E}">
        <p14:creationId xmlns:p14="http://schemas.microsoft.com/office/powerpoint/2010/main" val="342660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ontact Informa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3BC97A-49A9-4FA4-88B2-1313F9A0DB90}"/>
              </a:ext>
            </a:extLst>
          </p:cNvPr>
          <p:cNvGrpSpPr/>
          <p:nvPr userDrawn="1"/>
        </p:nvGrpSpPr>
        <p:grpSpPr>
          <a:xfrm>
            <a:off x="0" y="0"/>
            <a:ext cx="9144000" cy="5143500"/>
            <a:chOff x="0" y="0"/>
            <a:chExt cx="12192000" cy="6858000"/>
          </a:xfrm>
        </p:grpSpPr>
        <p:sp>
          <p:nvSpPr>
            <p:cNvPr id="5" name="Rectangle 4">
              <a:extLst>
                <a:ext uri="{FF2B5EF4-FFF2-40B4-BE49-F238E27FC236}">
                  <a16:creationId xmlns:a16="http://schemas.microsoft.com/office/drawing/2014/main" id="{0ACF36E0-EECB-49E9-908F-D1BBDAB051C6}"/>
                </a:ext>
              </a:extLst>
            </p:cNvPr>
            <p:cNvSpPr/>
            <p:nvPr userDrawn="1"/>
          </p:nvSpPr>
          <p:spPr>
            <a:xfrm flipV="1">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7" name="Picture 6">
              <a:extLst>
                <a:ext uri="{FF2B5EF4-FFF2-40B4-BE49-F238E27FC236}">
                  <a16:creationId xmlns:a16="http://schemas.microsoft.com/office/drawing/2014/main" id="{5055DDB0-AF4A-421B-809E-4DB15061B5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778" y="664678"/>
              <a:ext cx="2103120" cy="622875"/>
            </a:xfrm>
            <a:prstGeom prst="rect">
              <a:avLst/>
            </a:prstGeom>
          </p:spPr>
        </p:pic>
        <p:pic>
          <p:nvPicPr>
            <p:cNvPr id="8" name="Imagem 1">
              <a:extLst>
                <a:ext uri="{FF2B5EF4-FFF2-40B4-BE49-F238E27FC236}">
                  <a16:creationId xmlns:a16="http://schemas.microsoft.com/office/drawing/2014/main" id="{3AB73485-19E6-4449-A5A7-BC7E4730B3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429000"/>
              <a:ext cx="12192000" cy="2687320"/>
            </a:xfrm>
            <a:prstGeom prst="rect">
              <a:avLst/>
            </a:prstGeom>
          </p:spPr>
        </p:pic>
      </p:grpSp>
      <p:sp>
        <p:nvSpPr>
          <p:cNvPr id="2" name="Title 1">
            <a:extLst>
              <a:ext uri="{FF2B5EF4-FFF2-40B4-BE49-F238E27FC236}">
                <a16:creationId xmlns:a16="http://schemas.microsoft.com/office/drawing/2014/main" id="{EBA91C16-F635-43B6-A158-7933A0B31B53}"/>
              </a:ext>
            </a:extLst>
          </p:cNvPr>
          <p:cNvSpPr>
            <a:spLocks noGrp="1"/>
          </p:cNvSpPr>
          <p:nvPr>
            <p:ph type="title"/>
          </p:nvPr>
        </p:nvSpPr>
        <p:spPr>
          <a:xfrm>
            <a:off x="995308" y="1565457"/>
            <a:ext cx="3864927" cy="390906"/>
          </a:xfrm>
        </p:spPr>
        <p:txBody>
          <a:bodyPr/>
          <a:lstStyle/>
          <a:p>
            <a:r>
              <a:rPr lang="en-US"/>
              <a:t>Click to edit Master title style</a:t>
            </a:r>
          </a:p>
        </p:txBody>
      </p:sp>
    </p:spTree>
    <p:extLst>
      <p:ext uri="{BB962C8B-B14F-4D97-AF65-F5344CB8AC3E}">
        <p14:creationId xmlns:p14="http://schemas.microsoft.com/office/powerpoint/2010/main" val="33812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897F28-FECD-4F3B-88EF-C9DD4C48619E}"/>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69170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folie mit Bild und Zusatzinfos">
    <p:spTree>
      <p:nvGrpSpPr>
        <p:cNvPr id="1" name=""/>
        <p:cNvGrpSpPr/>
        <p:nvPr/>
      </p:nvGrpSpPr>
      <p:grpSpPr>
        <a:xfrm>
          <a:off x="0" y="0"/>
          <a:ext cx="0" cy="0"/>
          <a:chOff x="0" y="0"/>
          <a:chExt cx="0" cy="0"/>
        </a:xfrm>
      </p:grpSpPr>
      <p:sp>
        <p:nvSpPr>
          <p:cNvPr id="2" name="Titel 1"/>
          <p:cNvSpPr>
            <a:spLocks noGrp="1"/>
          </p:cNvSpPr>
          <p:nvPr>
            <p:ph type="ctrTitle"/>
          </p:nvPr>
        </p:nvSpPr>
        <p:spPr>
          <a:xfrm>
            <a:off x="612000" y="792000"/>
            <a:ext cx="6120000" cy="432000"/>
          </a:xfrm>
        </p:spPr>
        <p:txBody>
          <a:bodyPr anchor="t">
            <a:noAutofit/>
          </a:bodyPr>
          <a:lstStyle>
            <a:lvl1pPr algn="l">
              <a:lnSpc>
                <a:spcPts val="3000"/>
              </a:lnSpc>
              <a:defRPr sz="3000" b="0">
                <a:solidFill>
                  <a:srgbClr val="AF2832"/>
                </a:solidFill>
              </a:defRPr>
            </a:lvl1pPr>
          </a:lstStyle>
          <a:p>
            <a:r>
              <a:rPr lang="de-DE"/>
              <a:t>Mastertitelformat bearbeiten</a:t>
            </a:r>
            <a:endParaRPr lang="de-CH"/>
          </a:p>
        </p:txBody>
      </p:sp>
      <p:sp>
        <p:nvSpPr>
          <p:cNvPr id="3" name="Untertitel 2"/>
          <p:cNvSpPr>
            <a:spLocks noGrp="1"/>
          </p:cNvSpPr>
          <p:nvPr>
            <p:ph type="subTitle" idx="1"/>
          </p:nvPr>
        </p:nvSpPr>
        <p:spPr>
          <a:xfrm>
            <a:off x="612000" y="4320000"/>
            <a:ext cx="6120000" cy="432000"/>
          </a:xfrm>
          <a:prstGeom prst="rect">
            <a:avLst/>
          </a:prstGeom>
        </p:spPr>
        <p:txBody>
          <a:bodyPr anchor="t">
            <a:noAutofit/>
          </a:bodyPr>
          <a:lstStyle>
            <a:lvl1pPr marL="0" indent="0" algn="l">
              <a:lnSpc>
                <a:spcPts val="2000"/>
              </a:lnSpc>
              <a:buNone/>
              <a:defRPr sz="1500" b="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de-CH"/>
          </a:p>
        </p:txBody>
      </p:sp>
      <p:sp>
        <p:nvSpPr>
          <p:cNvPr id="5" name="Bildplatzhalter 4"/>
          <p:cNvSpPr>
            <a:spLocks noGrp="1"/>
          </p:cNvSpPr>
          <p:nvPr>
            <p:ph type="pic" sz="quarter" idx="10"/>
          </p:nvPr>
        </p:nvSpPr>
        <p:spPr>
          <a:xfrm>
            <a:off x="612000" y="1260000"/>
            <a:ext cx="7920000" cy="2880000"/>
          </a:xfrm>
        </p:spPr>
        <p:txBody>
          <a:bodyPr/>
          <a:lstStyle>
            <a:lvl1pPr marL="0" indent="0">
              <a:buFontTx/>
              <a:buNone/>
              <a:defRPr/>
            </a:lvl1pPr>
          </a:lstStyle>
          <a:p>
            <a:r>
              <a:rPr lang="de-DE"/>
              <a:t>Bild durch Klicken auf Symbol hinzufügen</a:t>
            </a:r>
            <a:endParaRPr lang="de-CH"/>
          </a:p>
        </p:txBody>
      </p:sp>
      <p:pic>
        <p:nvPicPr>
          <p:cNvPr id="6" name="Grafi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2000" y="216000"/>
            <a:ext cx="900000" cy="270285"/>
          </a:xfrm>
          <a:prstGeom prst="rect">
            <a:avLst/>
          </a:prstGeom>
        </p:spPr>
      </p:pic>
    </p:spTree>
    <p:extLst>
      <p:ext uri="{BB962C8B-B14F-4D97-AF65-F5344CB8AC3E}">
        <p14:creationId xmlns:p14="http://schemas.microsoft.com/office/powerpoint/2010/main" val="4155714340"/>
      </p:ext>
    </p:extLst>
  </p:cSld>
  <p:clrMapOvr>
    <a:masterClrMapping/>
  </p:clrMapOvr>
  <p:extLst>
    <p:ext uri="{DCECCB84-F9BA-43D5-87BE-67443E8EF086}">
      <p15:sldGuideLst xmlns:p15="http://schemas.microsoft.com/office/powerpoint/2012/main">
        <p15:guide id="1" orient="horz" pos="291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afik-vol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err="1"/>
              <a:t>Grafik-voll</a:t>
            </a:r>
            <a:r>
              <a:rPr lang="de-DE" dirty="0"/>
              <a:t>: Abbildungsanschrift kommt hier (Breite der Grafik nicht definiert, entsprechend der Höhe)</a:t>
            </a:r>
          </a:p>
        </p:txBody>
      </p:sp>
      <p:sp>
        <p:nvSpPr>
          <p:cNvPr id="3" name="Foliennummernplatzhalter 2"/>
          <p:cNvSpPr>
            <a:spLocks noGrp="1"/>
          </p:cNvSpPr>
          <p:nvPr>
            <p:ph type="sldNum" sz="quarter" idx="10"/>
          </p:nvPr>
        </p:nvSpPr>
        <p:spPr/>
        <p:txBody>
          <a:bodyPr/>
          <a:lstStyle>
            <a:lvl1pPr>
              <a:defRPr smtClean="0"/>
            </a:lvl1pPr>
          </a:lstStyle>
          <a:p>
            <a:fld id="{C1EA2C84-6045-43D9-99C0-88E26DD3EEAE}" type="slidenum">
              <a:rPr lang="de-CH" smtClean="0"/>
              <a:pPr/>
              <a:t>‹Nr.›</a:t>
            </a:fld>
            <a:endParaRPr lang="de-CH" sz="1050"/>
          </a:p>
        </p:txBody>
      </p:sp>
      <p:sp>
        <p:nvSpPr>
          <p:cNvPr id="6" name="Fußzeilenplatzhalter 5"/>
          <p:cNvSpPr>
            <a:spLocks noGrp="1"/>
          </p:cNvSpPr>
          <p:nvPr>
            <p:ph type="ftr" sz="quarter" idx="13"/>
          </p:nvPr>
        </p:nvSpPr>
        <p:spPr>
          <a:xfrm>
            <a:off x="844062" y="4569972"/>
            <a:ext cx="7467600" cy="152400"/>
          </a:xfrm>
        </p:spPr>
        <p:txBody>
          <a:bodyPr lIns="0" tIns="0" rIns="0" bIns="0"/>
          <a:lstStyle/>
          <a:p>
            <a:r>
              <a:rPr lang="de-DE" dirty="0"/>
              <a:t>Quelle: </a:t>
            </a:r>
          </a:p>
        </p:txBody>
      </p:sp>
      <p:sp>
        <p:nvSpPr>
          <p:cNvPr id="10" name="Inhaltsplatzhalter 7"/>
          <p:cNvSpPr>
            <a:spLocks noGrp="1"/>
          </p:cNvSpPr>
          <p:nvPr>
            <p:ph sz="quarter" idx="14" hasCustomPrompt="1"/>
          </p:nvPr>
        </p:nvSpPr>
        <p:spPr>
          <a:xfrm>
            <a:off x="842492" y="810000"/>
            <a:ext cx="7455877" cy="3761100"/>
          </a:xfrm>
        </p:spPr>
        <p:txBody>
          <a:bodyPr lIns="0" tIns="0" rIns="0" bIns="0">
            <a:normAutofit/>
          </a:bodyPr>
          <a:lstStyle>
            <a:lvl1pPr marL="141685" marR="0" indent="0" algn="l" defTabSz="685800" rtl="0" eaLnBrk="1" fontAlgn="base" latinLnBrk="0" hangingPunct="1">
              <a:lnSpc>
                <a:spcPct val="100000"/>
              </a:lnSpc>
              <a:spcBef>
                <a:spcPts val="0"/>
              </a:spcBef>
              <a:spcAft>
                <a:spcPts val="630"/>
              </a:spcAft>
              <a:buClr>
                <a:schemeClr val="accent1"/>
              </a:buClr>
              <a:buSzPct val="80000"/>
              <a:buFontTx/>
              <a:buNone/>
              <a:tabLst/>
              <a:defRPr/>
            </a:lvl1pPr>
            <a:lvl2pPr>
              <a:defRPr sz="1200"/>
            </a:lvl2pPr>
          </a:lstStyle>
          <a:p>
            <a:pPr marL="0" marR="0" lvl="1" indent="0" algn="l" defTabSz="685800" rtl="0" eaLnBrk="1" fontAlgn="base" latinLnBrk="0" hangingPunct="1">
              <a:lnSpc>
                <a:spcPct val="100000"/>
              </a:lnSpc>
              <a:spcBef>
                <a:spcPts val="0"/>
              </a:spcBef>
              <a:spcAft>
                <a:spcPts val="630"/>
              </a:spcAft>
              <a:buClr>
                <a:schemeClr val="accent1"/>
              </a:buClr>
              <a:buSzPct val="80000"/>
              <a:buFontTx/>
              <a:buNone/>
              <a:tabLst/>
              <a:defRPr/>
            </a:pPr>
            <a:r>
              <a:rPr lang="de-DE" dirty="0"/>
              <a:t>Bild durch klicken auf Symbol hinzufügen</a:t>
            </a:r>
            <a:br>
              <a:rPr lang="de-DE" dirty="0"/>
            </a:br>
            <a:br>
              <a:rPr lang="de-DE" dirty="0"/>
            </a:br>
            <a:br>
              <a:rPr lang="de-DE" dirty="0"/>
            </a:br>
            <a:r>
              <a:rPr lang="de-DE" dirty="0"/>
              <a:t>Breite der Grafik nicht definiert, entsprechend der Höhe von 13.93 cm</a:t>
            </a:r>
          </a:p>
        </p:txBody>
      </p:sp>
    </p:spTree>
    <p:extLst>
      <p:ext uri="{BB962C8B-B14F-4D97-AF65-F5344CB8AC3E}">
        <p14:creationId xmlns:p14="http://schemas.microsoft.com/office/powerpoint/2010/main" val="74282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Titl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811D11D-65D3-4348-90A3-26BF76BAC5BF}"/>
              </a:ext>
            </a:extLst>
          </p:cNvPr>
          <p:cNvGrpSpPr/>
          <p:nvPr userDrawn="1"/>
        </p:nvGrpSpPr>
        <p:grpSpPr>
          <a:xfrm>
            <a:off x="0" y="0"/>
            <a:ext cx="9144000" cy="5143500"/>
            <a:chOff x="0" y="0"/>
            <a:chExt cx="12192000" cy="6858000"/>
          </a:xfrm>
        </p:grpSpPr>
        <p:sp>
          <p:nvSpPr>
            <p:cNvPr id="22" name="Rectangle 21">
              <a:extLst>
                <a:ext uri="{FF2B5EF4-FFF2-40B4-BE49-F238E27FC236}">
                  <a16:creationId xmlns:a16="http://schemas.microsoft.com/office/drawing/2014/main" id="{FF7FBEB4-5896-41A7-ACDD-233E7CD741E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23" name="Group 22">
              <a:extLst>
                <a:ext uri="{FF2B5EF4-FFF2-40B4-BE49-F238E27FC236}">
                  <a16:creationId xmlns:a16="http://schemas.microsoft.com/office/drawing/2014/main" id="{74838158-F1A8-4051-9D5C-A10157AC25AB}"/>
                </a:ext>
              </a:extLst>
            </p:cNvPr>
            <p:cNvGrpSpPr/>
            <p:nvPr userDrawn="1"/>
          </p:nvGrpSpPr>
          <p:grpSpPr>
            <a:xfrm>
              <a:off x="216323" y="184149"/>
              <a:ext cx="11759355" cy="6489702"/>
              <a:chOff x="216323" y="184149"/>
              <a:chExt cx="11759355" cy="6489702"/>
            </a:xfrm>
          </p:grpSpPr>
          <p:sp>
            <p:nvSpPr>
              <p:cNvPr id="24" name="Rectangle 23">
                <a:extLst>
                  <a:ext uri="{FF2B5EF4-FFF2-40B4-BE49-F238E27FC236}">
                    <a16:creationId xmlns:a16="http://schemas.microsoft.com/office/drawing/2014/main" id="{AD8D1148-6929-4D9C-9AF7-028D343556B7}"/>
                  </a:ext>
                </a:extLst>
              </p:cNvPr>
              <p:cNvSpPr>
                <a:spLocks/>
              </p:cNvSpPr>
              <p:nvPr userDrawn="1"/>
            </p:nvSpPr>
            <p:spPr bwMode="auto">
              <a:xfrm>
                <a:off x="216323" y="184149"/>
                <a:ext cx="8420100" cy="3707131"/>
              </a:xfrm>
              <a:prstGeom prst="rect">
                <a:avLst/>
              </a:prstGeom>
              <a:solidFill>
                <a:schemeClr val="accent1"/>
              </a:solidFill>
              <a:ln>
                <a:noFill/>
              </a:ln>
            </p:spPr>
            <p:txBody>
              <a:bodyPr rot="0" vert="horz" wrap="square" lIns="274320" tIns="914400" rIns="274320" bIns="45720" anchor="ctr" anchorCtr="0" upright="1">
                <a:noAutofit/>
              </a:bodyPr>
              <a:lstStyle/>
              <a:p>
                <a:pPr marL="0" marR="0">
                  <a:spcBef>
                    <a:spcPts val="0"/>
                  </a:spcBef>
                  <a:spcAft>
                    <a:spcPts val="900"/>
                  </a:spcAft>
                </a:pPr>
                <a:endParaRPr lang="en-US" sz="900" dirty="0">
                  <a:solidFill>
                    <a:srgbClr val="FFFFFF"/>
                  </a:solidFill>
                  <a:effectLst/>
                  <a:latin typeface="Roboto Light" panose="02000000000000000000" pitchFamily="2" charset="0"/>
                  <a:ea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D9CAAA7-1220-4EB1-97C5-B7497123E83A}"/>
                  </a:ext>
                </a:extLst>
              </p:cNvPr>
              <p:cNvSpPr/>
              <p:nvPr userDrawn="1"/>
            </p:nvSpPr>
            <p:spPr>
              <a:xfrm>
                <a:off x="216323" y="4075429"/>
                <a:ext cx="8420100" cy="259842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13"/>
              </a:p>
            </p:txBody>
          </p:sp>
          <p:sp>
            <p:nvSpPr>
              <p:cNvPr id="26" name="Rectangle 25">
                <a:extLst>
                  <a:ext uri="{FF2B5EF4-FFF2-40B4-BE49-F238E27FC236}">
                    <a16:creationId xmlns:a16="http://schemas.microsoft.com/office/drawing/2014/main" id="{9F6A557E-9653-4DCC-8115-1DD58545EF41}"/>
                  </a:ext>
                </a:extLst>
              </p:cNvPr>
              <p:cNvSpPr>
                <a:spLocks/>
              </p:cNvSpPr>
              <p:nvPr userDrawn="1"/>
            </p:nvSpPr>
            <p:spPr>
              <a:xfrm>
                <a:off x="8820998" y="184149"/>
                <a:ext cx="3154680" cy="6489702"/>
              </a:xfrm>
              <a:prstGeom prst="rect">
                <a:avLst/>
              </a:prstGeom>
              <a:solidFill>
                <a:srgbClr val="9687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45720" rIns="182880" bIns="4572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pic>
            <p:nvPicPr>
              <p:cNvPr id="27" name="Picture 26">
                <a:extLst>
                  <a:ext uri="{FF2B5EF4-FFF2-40B4-BE49-F238E27FC236}">
                    <a16:creationId xmlns:a16="http://schemas.microsoft.com/office/drawing/2014/main" id="{A5242FCA-1D8F-4002-AAF4-989829889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46778" y="5554721"/>
                <a:ext cx="2103120" cy="622875"/>
              </a:xfrm>
              <a:prstGeom prst="rect">
                <a:avLst/>
              </a:prstGeom>
            </p:spPr>
          </p:pic>
        </p:grpSp>
      </p:grpSp>
      <p:sp>
        <p:nvSpPr>
          <p:cNvPr id="19" name="Title 1">
            <a:extLst>
              <a:ext uri="{FF2B5EF4-FFF2-40B4-BE49-F238E27FC236}">
                <a16:creationId xmlns:a16="http://schemas.microsoft.com/office/drawing/2014/main" id="{3C07B3BE-0295-426B-8767-DB9469798EA0}"/>
              </a:ext>
            </a:extLst>
          </p:cNvPr>
          <p:cNvSpPr>
            <a:spLocks noGrp="1"/>
          </p:cNvSpPr>
          <p:nvPr>
            <p:ph type="title"/>
          </p:nvPr>
        </p:nvSpPr>
        <p:spPr>
          <a:xfrm>
            <a:off x="942022" y="942307"/>
            <a:ext cx="4992053" cy="1172243"/>
          </a:xfrm>
        </p:spPr>
        <p:txBody>
          <a:bodyPr>
            <a:noAutofit/>
          </a:bodyPr>
          <a:lstStyle>
            <a:lvl1pPr>
              <a:defRPr sz="3000">
                <a:latin typeface="Roboto Medium" panose="02000000000000000000" pitchFamily="2" charset="0"/>
                <a:ea typeface="Roboto Medium" panose="02000000000000000000"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465319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ufzählung 1-spaltig: 18/18/16/14">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Aufzählung 1-spaltig: 18/18/16/14</a:t>
            </a:r>
          </a:p>
        </p:txBody>
      </p:sp>
      <p:sp>
        <p:nvSpPr>
          <p:cNvPr id="4" name="Foliennummernplatzhalter 3"/>
          <p:cNvSpPr>
            <a:spLocks noGrp="1"/>
          </p:cNvSpPr>
          <p:nvPr>
            <p:ph type="sldNum" sz="quarter" idx="10"/>
          </p:nvPr>
        </p:nvSpPr>
        <p:spPr/>
        <p:txBody>
          <a:bodyPr/>
          <a:lstStyle>
            <a:lvl1pPr>
              <a:defRPr smtClean="0"/>
            </a:lvl1pPr>
          </a:lstStyle>
          <a:p>
            <a:fld id="{661FEDE5-D22C-45BB-9BCB-D32FDB50BFFC}" type="slidenum">
              <a:rPr lang="de-CH" smtClean="0"/>
              <a:pPr/>
              <a:t>‹Nr.›</a:t>
            </a:fld>
            <a:endParaRPr lang="de-CH" sz="1050"/>
          </a:p>
        </p:txBody>
      </p:sp>
      <p:sp>
        <p:nvSpPr>
          <p:cNvPr id="11" name="Inhaltsplatzhalter 10"/>
          <p:cNvSpPr>
            <a:spLocks noGrp="1"/>
          </p:cNvSpPr>
          <p:nvPr>
            <p:ph sz="quarter" idx="13"/>
          </p:nvPr>
        </p:nvSpPr>
        <p:spPr>
          <a:xfrm>
            <a:off x="844062" y="810000"/>
            <a:ext cx="7455877" cy="3761100"/>
          </a:xfrm>
        </p:spPr>
        <p:txBody>
          <a:bodyPr lIns="0" tIns="0" rIns="0"/>
          <a:lstStyle>
            <a:lvl2pPr>
              <a:spcBef>
                <a:spcPts val="585"/>
              </a:spcBef>
              <a:defRPr/>
            </a:lvl2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56172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EE0333F-4C4D-4F62-BE65-4006358E190B}"/>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6" name="Group 5">
            <a:extLst>
              <a:ext uri="{FF2B5EF4-FFF2-40B4-BE49-F238E27FC236}">
                <a16:creationId xmlns:a16="http://schemas.microsoft.com/office/drawing/2014/main" id="{2A6D1EAF-E2FC-456A-82CC-2A545288415A}"/>
              </a:ext>
            </a:extLst>
          </p:cNvPr>
          <p:cNvGrpSpPr/>
          <p:nvPr userDrawn="1"/>
        </p:nvGrpSpPr>
        <p:grpSpPr>
          <a:xfrm>
            <a:off x="168278" y="138605"/>
            <a:ext cx="8813163" cy="4866293"/>
            <a:chOff x="224371" y="184806"/>
            <a:chExt cx="11750884" cy="6488391"/>
          </a:xfrm>
        </p:grpSpPr>
        <p:pic>
          <p:nvPicPr>
            <p:cNvPr id="20" name="Picture 2" descr="communication">
              <a:extLst>
                <a:ext uri="{FF2B5EF4-FFF2-40B4-BE49-F238E27FC236}">
                  <a16:creationId xmlns:a16="http://schemas.microsoft.com/office/drawing/2014/main" id="{3409AD24-96AB-430B-9901-C7551207978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224371" y="184806"/>
              <a:ext cx="6284865" cy="648839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24439A3F-852E-4831-861B-3AB5373C2B49}"/>
                </a:ext>
              </a:extLst>
            </p:cNvPr>
            <p:cNvSpPr/>
            <p:nvPr/>
          </p:nvSpPr>
          <p:spPr>
            <a:xfrm>
              <a:off x="6717455" y="5035176"/>
              <a:ext cx="5257800" cy="1638021"/>
            </a:xfrm>
            <a:prstGeom prst="rect">
              <a:avLst/>
            </a:prstGeom>
            <a:solidFill>
              <a:srgbClr val="9687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13"/>
            </a:p>
          </p:txBody>
        </p:sp>
        <p:grpSp>
          <p:nvGrpSpPr>
            <p:cNvPr id="5" name="Group 4">
              <a:extLst>
                <a:ext uri="{FF2B5EF4-FFF2-40B4-BE49-F238E27FC236}">
                  <a16:creationId xmlns:a16="http://schemas.microsoft.com/office/drawing/2014/main" id="{E5C0ABF3-40A1-4756-8D79-570AEB98A259}"/>
                </a:ext>
              </a:extLst>
            </p:cNvPr>
            <p:cNvGrpSpPr/>
            <p:nvPr userDrawn="1"/>
          </p:nvGrpSpPr>
          <p:grpSpPr>
            <a:xfrm>
              <a:off x="6717455" y="186274"/>
              <a:ext cx="5257800" cy="4647165"/>
              <a:chOff x="6717455" y="190503"/>
              <a:chExt cx="5257800" cy="4647165"/>
            </a:xfrm>
          </p:grpSpPr>
          <p:sp>
            <p:nvSpPr>
              <p:cNvPr id="11" name="Rectangle 10">
                <a:extLst>
                  <a:ext uri="{FF2B5EF4-FFF2-40B4-BE49-F238E27FC236}">
                    <a16:creationId xmlns:a16="http://schemas.microsoft.com/office/drawing/2014/main" id="{A80B2FF0-0BAD-4745-AE96-4E071DAC3868}"/>
                  </a:ext>
                </a:extLst>
              </p:cNvPr>
              <p:cNvSpPr>
                <a:spLocks/>
              </p:cNvSpPr>
              <p:nvPr userDrawn="1"/>
            </p:nvSpPr>
            <p:spPr bwMode="auto">
              <a:xfrm>
                <a:off x="6717455" y="190503"/>
                <a:ext cx="5257800" cy="4647165"/>
              </a:xfrm>
              <a:prstGeom prst="rect">
                <a:avLst/>
              </a:prstGeom>
              <a:solidFill>
                <a:schemeClr val="accent1"/>
              </a:solidFill>
              <a:ln>
                <a:noFill/>
              </a:ln>
            </p:spPr>
            <p:txBody>
              <a:bodyPr rot="0" vert="horz" wrap="square" lIns="274320" tIns="914400" rIns="274320" bIns="45720" anchor="ctr" anchorCtr="0" upright="1">
                <a:noAutofit/>
              </a:bodyPr>
              <a:lstStyle/>
              <a:p>
                <a:pPr marL="0" marR="0">
                  <a:spcBef>
                    <a:spcPts val="0"/>
                  </a:spcBef>
                  <a:spcAft>
                    <a:spcPts val="900"/>
                  </a:spcAft>
                </a:pPr>
                <a:endParaRPr lang="en-US" sz="900" dirty="0">
                  <a:solidFill>
                    <a:srgbClr val="FFFFFF"/>
                  </a:solidFill>
                  <a:effectLst/>
                  <a:latin typeface="Roboto Light" panose="02000000000000000000" pitchFamily="2" charset="0"/>
                  <a:ea typeface="Arial" panose="020B0604020202020204" pitchFamily="34" charset="0"/>
                  <a:cs typeface="Arial" panose="020B0604020202020204" pitchFamily="34" charset="0"/>
                </a:endParaRPr>
              </a:p>
            </p:txBody>
          </p:sp>
          <p:sp>
            <p:nvSpPr>
              <p:cNvPr id="25" name="Content Placeholder 5">
                <a:extLst>
                  <a:ext uri="{FF2B5EF4-FFF2-40B4-BE49-F238E27FC236}">
                    <a16:creationId xmlns:a16="http://schemas.microsoft.com/office/drawing/2014/main" id="{86025B6A-5566-44A7-B01C-59C778598FB2}"/>
                  </a:ext>
                </a:extLst>
              </p:cNvPr>
              <p:cNvSpPr txBox="1">
                <a:spLocks/>
              </p:cNvSpPr>
              <p:nvPr userDrawn="1"/>
            </p:nvSpPr>
            <p:spPr>
              <a:xfrm>
                <a:off x="7085687" y="521994"/>
                <a:ext cx="4521336" cy="3984182"/>
              </a:xfrm>
              <a:prstGeom prst="rect">
                <a:avLst/>
              </a:prstGeom>
              <a:noFill/>
              <a:ln>
                <a:noFill/>
              </a:ln>
            </p:spPr>
            <p:txBody>
              <a:bodyPr vert="horz" lIns="91440" tIns="45720" rIns="91440" bIns="45720" rtlCol="0" anchor="ctr">
                <a:noAutofit/>
              </a:bodyPr>
              <a:lstStyle>
                <a:lvl1pPr marL="0" indent="0" algn="l" defTabSz="685800" rtl="0" eaLnBrk="1" latinLnBrk="0" hangingPunct="1">
                  <a:lnSpc>
                    <a:spcPct val="100000"/>
                  </a:lnSpc>
                  <a:spcBef>
                    <a:spcPts val="900"/>
                  </a:spcBef>
                  <a:spcAft>
                    <a:spcPts val="900"/>
                  </a:spcAft>
                  <a:buFont typeface="Arial" panose="020B0604020202020204" pitchFamily="34" charset="0"/>
                  <a:buNone/>
                  <a:defRPr sz="1600" kern="1200" baseline="0">
                    <a:solidFill>
                      <a:schemeClr val="tx1"/>
                    </a:solidFill>
                    <a:latin typeface="+mj-lt"/>
                    <a:ea typeface="+mn-ea"/>
                    <a:cs typeface="Arial" panose="020B0604020202020204" pitchFamily="34" charset="0"/>
                  </a:defRPr>
                </a:lvl1pPr>
                <a:lvl2pPr marL="514350" indent="-227013" algn="l" defTabSz="685800" rtl="0" eaLnBrk="1" latinLnBrk="0" hangingPunct="1">
                  <a:lnSpc>
                    <a:spcPct val="100000"/>
                  </a:lnSpc>
                  <a:spcBef>
                    <a:spcPts val="900"/>
                  </a:spcBef>
                  <a:spcAft>
                    <a:spcPts val="900"/>
                  </a:spcAft>
                  <a:buClr>
                    <a:schemeClr val="tx1"/>
                  </a:buClr>
                  <a:buFont typeface="Wingdings" panose="05000000000000000000" pitchFamily="2" charset="2"/>
                  <a:buChar char="§"/>
                  <a:tabLst/>
                  <a:defRPr sz="1600" kern="1200" baseline="0">
                    <a:solidFill>
                      <a:schemeClr val="tx1"/>
                    </a:solidFill>
                    <a:latin typeface="+mj-lt"/>
                    <a:ea typeface="+mn-ea"/>
                    <a:cs typeface="Arial" panose="020B0604020202020204" pitchFamily="34" charset="0"/>
                  </a:defRPr>
                </a:lvl2pPr>
                <a:lvl3pPr marL="971550" indent="-285750" algn="l" defTabSz="685800" rtl="0" eaLnBrk="1" latinLnBrk="0" hangingPunct="1">
                  <a:lnSpc>
                    <a:spcPct val="100000"/>
                  </a:lnSpc>
                  <a:spcBef>
                    <a:spcPts val="900"/>
                  </a:spcBef>
                  <a:spcAft>
                    <a:spcPts val="900"/>
                  </a:spcAft>
                  <a:buFont typeface="Courier New" panose="02070309020205020404" pitchFamily="49" charset="0"/>
                  <a:buChar char="o"/>
                  <a:defRPr sz="1600" kern="1200" baseline="0">
                    <a:solidFill>
                      <a:schemeClr val="tx1"/>
                    </a:solidFill>
                    <a:latin typeface="+mj-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5000"/>
                  </a:lnSpc>
                  <a:spcBef>
                    <a:spcPts val="450"/>
                  </a:spcBef>
                  <a:spcAft>
                    <a:spcPts val="450"/>
                  </a:spcAft>
                </a:pPr>
                <a:r>
                  <a:rPr lang="en-US" sz="1125" dirty="0">
                    <a:solidFill>
                      <a:schemeClr val="bg1"/>
                    </a:solidFill>
                    <a:latin typeface="Roboto Light" panose="02000000000000000000" pitchFamily="2" charset="0"/>
                    <a:ea typeface="Roboto Light" panose="02000000000000000000" pitchFamily="2" charset="0"/>
                  </a:rPr>
                  <a:t>We provide superior analysis, economic expertise, and guidance to help our clients make decisions in the transportation, economic development, energy, and environment sectors. We provide our clients with innovative solutions to their unique challenges in creating a more sustainable world.</a:t>
                </a:r>
              </a:p>
              <a:p>
                <a:pPr>
                  <a:lnSpc>
                    <a:spcPct val="125000"/>
                  </a:lnSpc>
                  <a:spcBef>
                    <a:spcPts val="450"/>
                  </a:spcBef>
                  <a:spcAft>
                    <a:spcPts val="450"/>
                  </a:spcAft>
                </a:pPr>
                <a:r>
                  <a:rPr lang="en-US" sz="1125" dirty="0">
                    <a:solidFill>
                      <a:schemeClr val="bg1"/>
                    </a:solidFill>
                    <a:latin typeface="Roboto Light" panose="02000000000000000000" pitchFamily="2" charset="0"/>
                    <a:ea typeface="Roboto Light" panose="02000000000000000000" pitchFamily="2" charset="0"/>
                  </a:rPr>
                  <a:t>With offices in the United States, Switzerland, Germany, China, Brazil, and Chile, we work together in teams of interdisciplinary experts to meet our clients’ needs. Through our tailored and comprehensive approaches, we provide viable, innovative, and farsighted solutions that shape the future.</a:t>
                </a:r>
              </a:p>
            </p:txBody>
          </p:sp>
        </p:grpSp>
      </p:grpSp>
      <p:sp>
        <p:nvSpPr>
          <p:cNvPr id="17" name="Rectangle 16">
            <a:extLst>
              <a:ext uri="{FF2B5EF4-FFF2-40B4-BE49-F238E27FC236}">
                <a16:creationId xmlns:a16="http://schemas.microsoft.com/office/drawing/2014/main" id="{CD79035F-3F53-4AC5-B39C-9C0F155C5D39}"/>
              </a:ext>
            </a:extLst>
          </p:cNvPr>
          <p:cNvSpPr>
            <a:spLocks/>
          </p:cNvSpPr>
          <p:nvPr userDrawn="1"/>
        </p:nvSpPr>
        <p:spPr>
          <a:xfrm>
            <a:off x="168278" y="135835"/>
            <a:ext cx="4713648" cy="4869180"/>
          </a:xfrm>
          <a:prstGeom prst="rect">
            <a:avLst/>
          </a:prstGeom>
          <a:solidFill>
            <a:srgbClr val="B5B5B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34290" rIns="137160" bIns="34290" numCol="1" spcCol="0" rtlCol="0" fromWordArt="0" anchor="ctr" anchorCtr="0" forceAA="0" compatLnSpc="1">
            <a:prstTxWarp prst="textNoShape">
              <a:avLst/>
            </a:prstTxWarp>
            <a:noAutofit/>
          </a:bodyPr>
          <a:lstStyle/>
          <a:p>
            <a:pPr marL="0" marR="0">
              <a:lnSpc>
                <a:spcPct val="115000"/>
              </a:lnSpc>
              <a:spcBef>
                <a:spcPts val="900"/>
              </a:spcBef>
              <a:spcAft>
                <a:spcPts val="900"/>
              </a:spcAft>
            </a:pPr>
            <a:r>
              <a:rPr lang="en-US" sz="600" dirty="0">
                <a:solidFill>
                  <a:srgbClr val="7F7F7F"/>
                </a:solidFill>
                <a:effectLst/>
                <a:latin typeface="Roboto Light" panose="02000000000000000000" pitchFamily="2" charset="0"/>
                <a:ea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id="{DDB8311D-5CEF-45FE-A9CC-6D3D1CE42CCF}"/>
              </a:ext>
            </a:extLst>
          </p:cNvPr>
          <p:cNvSpPr txBox="1"/>
          <p:nvPr userDrawn="1"/>
        </p:nvSpPr>
        <p:spPr>
          <a:xfrm>
            <a:off x="1243089" y="1453774"/>
            <a:ext cx="2564029" cy="2965748"/>
          </a:xfrm>
          <a:prstGeom prst="rect">
            <a:avLst/>
          </a:prstGeom>
          <a:noFill/>
        </p:spPr>
        <p:txBody>
          <a:bodyPr wrap="square" rtlCol="0">
            <a:spAutoFit/>
          </a:bodyPr>
          <a:lstStyle/>
          <a:p>
            <a:pPr>
              <a:lnSpc>
                <a:spcPts val="5625"/>
              </a:lnSpc>
            </a:pPr>
            <a:r>
              <a:rPr lang="en-US" sz="6000" b="1" dirty="0">
                <a:solidFill>
                  <a:schemeClr val="bg1"/>
                </a:solidFill>
                <a:latin typeface="Times New Roman" panose="02020603050405020304" pitchFamily="18" charset="0"/>
                <a:cs typeface="Times New Roman" panose="02020603050405020304" pitchFamily="18" charset="0"/>
              </a:rPr>
              <a:t>Shape</a:t>
            </a:r>
          </a:p>
          <a:p>
            <a:pPr>
              <a:lnSpc>
                <a:spcPts val="5625"/>
              </a:lnSpc>
            </a:pPr>
            <a:r>
              <a:rPr lang="en-US" sz="6000" b="1" dirty="0">
                <a:solidFill>
                  <a:schemeClr val="bg1"/>
                </a:solidFill>
                <a:latin typeface="Times New Roman" panose="02020603050405020304" pitchFamily="18" charset="0"/>
                <a:cs typeface="Times New Roman" panose="02020603050405020304" pitchFamily="18" charset="0"/>
              </a:rPr>
              <a:t>the </a:t>
            </a:r>
          </a:p>
          <a:p>
            <a:pPr>
              <a:lnSpc>
                <a:spcPts val="5625"/>
              </a:lnSpc>
            </a:pPr>
            <a:r>
              <a:rPr lang="en-US" sz="6000" b="1" dirty="0">
                <a:solidFill>
                  <a:schemeClr val="bg1"/>
                </a:solidFill>
                <a:latin typeface="Times New Roman" panose="02020603050405020304" pitchFamily="18" charset="0"/>
                <a:cs typeface="Times New Roman" panose="02020603050405020304" pitchFamily="18" charset="0"/>
              </a:rPr>
              <a:t>Future.</a:t>
            </a:r>
          </a:p>
        </p:txBody>
      </p:sp>
      <p:pic>
        <p:nvPicPr>
          <p:cNvPr id="13" name="Picture 12">
            <a:extLst>
              <a:ext uri="{FF2B5EF4-FFF2-40B4-BE49-F238E27FC236}">
                <a16:creationId xmlns:a16="http://schemas.microsoft.com/office/drawing/2014/main" id="{01C5ED83-7937-D19B-EB99-18B1E85794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0084" y="4166041"/>
            <a:ext cx="1577340" cy="467156"/>
          </a:xfrm>
          <a:prstGeom prst="rect">
            <a:avLst/>
          </a:prstGeom>
        </p:spPr>
      </p:pic>
    </p:spTree>
    <p:extLst>
      <p:ext uri="{BB962C8B-B14F-4D97-AF65-F5344CB8AC3E}">
        <p14:creationId xmlns:p14="http://schemas.microsoft.com/office/powerpoint/2010/main" val="16791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1C16-F635-43B6-A158-7933A0B31B53}"/>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1966938-4F97-4FBD-BEE4-3C575FC248F1}"/>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Tree>
    <p:extLst>
      <p:ext uri="{BB962C8B-B14F-4D97-AF65-F5344CB8AC3E}">
        <p14:creationId xmlns:p14="http://schemas.microsoft.com/office/powerpoint/2010/main" val="257765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1723-9E34-4D29-B2F6-F6ACF18FB5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E39A224-B062-4FF6-BD1B-EB86A022608E}"/>
              </a:ext>
            </a:extLst>
          </p:cNvPr>
          <p:cNvSpPr>
            <a:spLocks noGrp="1"/>
          </p:cNvSpPr>
          <p:nvPr>
            <p:ph idx="1"/>
          </p:nvPr>
        </p:nvSpPr>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5031C0F-EF97-43E4-B19B-DB2C9B6A2771}"/>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Tree>
    <p:extLst>
      <p:ext uri="{BB962C8B-B14F-4D97-AF65-F5344CB8AC3E}">
        <p14:creationId xmlns:p14="http://schemas.microsoft.com/office/powerpoint/2010/main" val="65053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28B-EEC6-47F1-950A-0D30F90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E300C-3B15-4C2B-89F0-6B12497BB3F4}"/>
              </a:ext>
            </a:extLst>
          </p:cNvPr>
          <p:cNvSpPr>
            <a:spLocks noGrp="1"/>
          </p:cNvSpPr>
          <p:nvPr>
            <p:ph sz="half" idx="1"/>
          </p:nvPr>
        </p:nvSpPr>
        <p:spPr>
          <a:xfrm>
            <a:off x="628650" y="807244"/>
            <a:ext cx="3886200"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4668D2-949B-40E6-82A0-7DDB80D17DBF}"/>
              </a:ext>
            </a:extLst>
          </p:cNvPr>
          <p:cNvSpPr>
            <a:spLocks noGrp="1"/>
          </p:cNvSpPr>
          <p:nvPr>
            <p:ph sz="half" idx="2"/>
          </p:nvPr>
        </p:nvSpPr>
        <p:spPr>
          <a:xfrm>
            <a:off x="4629150" y="807244"/>
            <a:ext cx="3886200"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9BC9F2F-D566-48CA-BDBB-545A5C94736B}"/>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Tree>
    <p:extLst>
      <p:ext uri="{BB962C8B-B14F-4D97-AF65-F5344CB8AC3E}">
        <p14:creationId xmlns:p14="http://schemas.microsoft.com/office/powerpoint/2010/main" val="191409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28B-EEC6-47F1-950A-0D30F90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E300C-3B15-4C2B-89F0-6B12497BB3F4}"/>
              </a:ext>
            </a:extLst>
          </p:cNvPr>
          <p:cNvSpPr>
            <a:spLocks noGrp="1"/>
          </p:cNvSpPr>
          <p:nvPr>
            <p:ph sz="half" idx="1"/>
          </p:nvPr>
        </p:nvSpPr>
        <p:spPr>
          <a:xfrm>
            <a:off x="357188" y="807244"/>
            <a:ext cx="5343525"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9BC9F2F-D566-48CA-BDBB-545A5C94736B}"/>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
        <p:nvSpPr>
          <p:cNvPr id="9" name="Picture Placeholder 8">
            <a:extLst>
              <a:ext uri="{FF2B5EF4-FFF2-40B4-BE49-F238E27FC236}">
                <a16:creationId xmlns:a16="http://schemas.microsoft.com/office/drawing/2014/main" id="{459A07A6-79C4-47AE-8485-216C27B42EA7}"/>
              </a:ext>
            </a:extLst>
          </p:cNvPr>
          <p:cNvSpPr>
            <a:spLocks noGrp="1"/>
          </p:cNvSpPr>
          <p:nvPr>
            <p:ph type="pic" sz="quarter" idx="13" hasCustomPrompt="1"/>
          </p:nvPr>
        </p:nvSpPr>
        <p:spPr>
          <a:xfrm>
            <a:off x="6057900" y="549157"/>
            <a:ext cx="3086100" cy="4183380"/>
          </a:xfrm>
          <a:solidFill>
            <a:schemeClr val="tx2">
              <a:lumMod val="20000"/>
              <a:lumOff val="8000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374919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Pictur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928B-EEC6-47F1-950A-0D30F90C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E300C-3B15-4C2B-89F0-6B12497BB3F4}"/>
              </a:ext>
            </a:extLst>
          </p:cNvPr>
          <p:cNvSpPr>
            <a:spLocks noGrp="1"/>
          </p:cNvSpPr>
          <p:nvPr>
            <p:ph sz="half" idx="1"/>
          </p:nvPr>
        </p:nvSpPr>
        <p:spPr>
          <a:xfrm>
            <a:off x="3443284" y="807244"/>
            <a:ext cx="5343525" cy="3672819"/>
          </a:xfrm>
        </p:spPr>
        <p:txBody>
          <a:bodyPr>
            <a:normAutofit/>
          </a:bodyPr>
          <a:lstStyle>
            <a:lvl1pPr>
              <a:lnSpc>
                <a:spcPct val="125000"/>
              </a:lnSpc>
              <a:spcBef>
                <a:spcPts val="450"/>
              </a:spcBef>
              <a:spcAft>
                <a:spcPts val="450"/>
              </a:spcAft>
              <a:defRPr sz="1350"/>
            </a:lvl1pPr>
            <a:lvl2pPr>
              <a:lnSpc>
                <a:spcPct val="125000"/>
              </a:lnSpc>
              <a:spcBef>
                <a:spcPts val="450"/>
              </a:spcBef>
              <a:spcAft>
                <a:spcPts val="450"/>
              </a:spcAft>
              <a:defRPr sz="1350"/>
            </a:lvl2pPr>
            <a:lvl3pPr>
              <a:lnSpc>
                <a:spcPct val="125000"/>
              </a:lnSpc>
              <a:spcBef>
                <a:spcPts val="450"/>
              </a:spcBef>
              <a:spcAft>
                <a:spcPts val="450"/>
              </a:spcAft>
              <a:defRPr sz="1350"/>
            </a:lvl3pPr>
            <a:lvl4pPr>
              <a:lnSpc>
                <a:spcPct val="125000"/>
              </a:lnSpc>
              <a:spcBef>
                <a:spcPts val="450"/>
              </a:spcBef>
              <a:spcAft>
                <a:spcPts val="450"/>
              </a:spcAft>
              <a:defRPr sz="1350"/>
            </a:lvl4pPr>
            <a:lvl5pPr>
              <a:lnSpc>
                <a:spcPct val="125000"/>
              </a:lnSpc>
              <a:spcBef>
                <a:spcPts val="450"/>
              </a:spcBef>
              <a:spcAft>
                <a:spcPts val="450"/>
              </a:spcAf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9BC9F2F-D566-48CA-BDBB-545A5C94736B}"/>
              </a:ext>
            </a:extLst>
          </p:cNvPr>
          <p:cNvSpPr>
            <a:spLocks noGrp="1"/>
          </p:cNvSpPr>
          <p:nvPr>
            <p:ph type="sldNum" sz="quarter" idx="12"/>
          </p:nvPr>
        </p:nvSpPr>
        <p:spPr>
          <a:xfrm>
            <a:off x="6457950" y="4801474"/>
            <a:ext cx="2057400" cy="273844"/>
          </a:xfrm>
          <a:prstGeom prst="rect">
            <a:avLst/>
          </a:prstGeom>
        </p:spPr>
        <p:txBody>
          <a:bodyPr/>
          <a:lstStyle/>
          <a:p>
            <a:fld id="{5267E66A-0467-427C-BF64-87BBDEFD9F79}" type="slidenum">
              <a:rPr lang="en-US" smtClean="0"/>
              <a:t>‹Nr.›</a:t>
            </a:fld>
            <a:endParaRPr lang="en-US"/>
          </a:p>
        </p:txBody>
      </p:sp>
      <p:sp>
        <p:nvSpPr>
          <p:cNvPr id="9" name="Picture Placeholder 8">
            <a:extLst>
              <a:ext uri="{FF2B5EF4-FFF2-40B4-BE49-F238E27FC236}">
                <a16:creationId xmlns:a16="http://schemas.microsoft.com/office/drawing/2014/main" id="{459A07A6-79C4-47AE-8485-216C27B42EA7}"/>
              </a:ext>
            </a:extLst>
          </p:cNvPr>
          <p:cNvSpPr>
            <a:spLocks noGrp="1"/>
          </p:cNvSpPr>
          <p:nvPr>
            <p:ph type="pic" sz="quarter" idx="13" hasCustomPrompt="1"/>
          </p:nvPr>
        </p:nvSpPr>
        <p:spPr>
          <a:xfrm>
            <a:off x="0" y="549157"/>
            <a:ext cx="3086100" cy="4183380"/>
          </a:xfrm>
          <a:solidFill>
            <a:schemeClr val="tx2">
              <a:lumMod val="20000"/>
              <a:lumOff val="80000"/>
            </a:schemeClr>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421744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286D55BF-659D-E6E1-C5F2-E25F9EEA893C}"/>
              </a:ext>
            </a:extLst>
          </p:cNvPr>
          <p:cNvSpPr>
            <a:spLocks noGrp="1"/>
          </p:cNvSpPr>
          <p:nvPr>
            <p:ph type="pic" sz="quarter" idx="13" hasCustomPrompt="1"/>
          </p:nvPr>
        </p:nvSpPr>
        <p:spPr>
          <a:xfrm>
            <a:off x="0" y="0"/>
            <a:ext cx="9144000" cy="5143500"/>
          </a:xfrm>
          <a:solidFill>
            <a:schemeClr val="tx2">
              <a:lumMod val="20000"/>
              <a:lumOff val="80000"/>
            </a:schemeClr>
          </a:solidFill>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B75AEC8F-E74F-1D9C-5473-389BF849AC4C}"/>
              </a:ext>
            </a:extLst>
          </p:cNvPr>
          <p:cNvSpPr/>
          <p:nvPr userDrawn="1"/>
        </p:nvSpPr>
        <p:spPr>
          <a:xfrm>
            <a:off x="3067812" y="3384275"/>
            <a:ext cx="6076188" cy="1028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28BD4A44-175A-A54E-DA83-18FFCD00B8FD}"/>
              </a:ext>
            </a:extLst>
          </p:cNvPr>
          <p:cNvSpPr>
            <a:spLocks noGrp="1"/>
          </p:cNvSpPr>
          <p:nvPr>
            <p:ph type="title"/>
          </p:nvPr>
        </p:nvSpPr>
        <p:spPr>
          <a:xfrm>
            <a:off x="3067812" y="3384275"/>
            <a:ext cx="6076188" cy="1028700"/>
          </a:xfrm>
        </p:spPr>
        <p:txBody>
          <a:bodyPr lIns="365760" tIns="182880" rIns="365760" bIns="182880">
            <a:noAutofit/>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287829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tif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AF51351-A0BB-4DAE-B48D-E20FD28E0772}"/>
              </a:ext>
            </a:extLst>
          </p:cNvPr>
          <p:cNvPicPr/>
          <p:nvPr userDrawn="1"/>
        </p:nvPicPr>
        <p:blipFill rotWithShape="1">
          <a:blip r:embed="rId22" cstate="print">
            <a:alphaModFix amt="20000"/>
            <a:extLst>
              <a:ext uri="{28A0092B-C50C-407E-A947-70E740481C1C}">
                <a14:useLocalDpi xmlns:a14="http://schemas.microsoft.com/office/drawing/2010/main"/>
              </a:ext>
            </a:extLst>
          </a:blip>
          <a:srcRect/>
          <a:stretch/>
        </p:blipFill>
        <p:spPr bwMode="auto">
          <a:xfrm>
            <a:off x="0" y="4732655"/>
            <a:ext cx="9144000" cy="411480"/>
          </a:xfrm>
          <a:prstGeom prst="rect">
            <a:avLst/>
          </a:prstGeom>
          <a:ln>
            <a:noFill/>
          </a:ln>
          <a:extLst>
            <a:ext uri="{53640926-AAD7-44D8-BBD7-CCE9431645EC}">
              <a14:shadowObscured xmlns:a14="http://schemas.microsoft.com/office/drawing/2010/main"/>
            </a:ext>
          </a:extLst>
        </p:spPr>
      </p:pic>
      <p:sp>
        <p:nvSpPr>
          <p:cNvPr id="3" name="Text Placeholder 2">
            <a:extLst>
              <a:ext uri="{FF2B5EF4-FFF2-40B4-BE49-F238E27FC236}">
                <a16:creationId xmlns:a16="http://schemas.microsoft.com/office/drawing/2014/main" id="{7A28B2F5-71A8-4866-AAC8-B14BA1771909}"/>
              </a:ext>
            </a:extLst>
          </p:cNvPr>
          <p:cNvSpPr>
            <a:spLocks noGrp="1"/>
          </p:cNvSpPr>
          <p:nvPr>
            <p:ph type="body" idx="1"/>
          </p:nvPr>
        </p:nvSpPr>
        <p:spPr>
          <a:xfrm>
            <a:off x="855660" y="805070"/>
            <a:ext cx="7432681" cy="367499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A2DF35E-DCF3-4016-B98E-F84F340491D1}"/>
              </a:ext>
            </a:extLst>
          </p:cNvPr>
          <p:cNvSpPr>
            <a:spLocks noGrp="1"/>
          </p:cNvSpPr>
          <p:nvPr>
            <p:ph type="sldNum" sz="quarter" idx="4"/>
          </p:nvPr>
        </p:nvSpPr>
        <p:spPr>
          <a:xfrm>
            <a:off x="6457950" y="4801474"/>
            <a:ext cx="2057400" cy="273844"/>
          </a:xfrm>
          <a:prstGeom prst="rect">
            <a:avLst/>
          </a:prstGeom>
        </p:spPr>
        <p:txBody>
          <a:bodyPr vert="horz" lIns="91440" tIns="45720" rIns="91440" bIns="45720" rtlCol="0" anchor="ctr"/>
          <a:lstStyle>
            <a:lvl1pPr algn="r">
              <a:defRPr sz="900">
                <a:solidFill>
                  <a:schemeClr val="accent2"/>
                </a:solidFill>
                <a:latin typeface="+mj-lt"/>
              </a:defRPr>
            </a:lvl1pPr>
          </a:lstStyle>
          <a:p>
            <a:fld id="{5267E66A-0467-427C-BF64-87BBDEFD9F79}" type="slidenum">
              <a:rPr lang="en-US" smtClean="0"/>
              <a:pPr/>
              <a:t>‹Nr.›</a:t>
            </a:fld>
            <a:endParaRPr lang="en-US" dirty="0"/>
          </a:p>
        </p:txBody>
      </p:sp>
      <p:grpSp>
        <p:nvGrpSpPr>
          <p:cNvPr id="14" name="Group 13">
            <a:extLst>
              <a:ext uri="{FF2B5EF4-FFF2-40B4-BE49-F238E27FC236}">
                <a16:creationId xmlns:a16="http://schemas.microsoft.com/office/drawing/2014/main" id="{029E5AAB-9CF2-4BFC-8B33-895924543E7E}"/>
              </a:ext>
            </a:extLst>
          </p:cNvPr>
          <p:cNvGrpSpPr/>
          <p:nvPr userDrawn="1"/>
        </p:nvGrpSpPr>
        <p:grpSpPr>
          <a:xfrm>
            <a:off x="0" y="2486"/>
            <a:ext cx="9144000" cy="548640"/>
            <a:chOff x="0" y="-15935"/>
            <a:chExt cx="12192000" cy="731520"/>
          </a:xfrm>
        </p:grpSpPr>
        <p:sp>
          <p:nvSpPr>
            <p:cNvPr id="15" name="Rectangle 14">
              <a:extLst>
                <a:ext uri="{FF2B5EF4-FFF2-40B4-BE49-F238E27FC236}">
                  <a16:creationId xmlns:a16="http://schemas.microsoft.com/office/drawing/2014/main" id="{83799956-A6E4-46D7-934D-088CA495CB74}"/>
                </a:ext>
              </a:extLst>
            </p:cNvPr>
            <p:cNvSpPr>
              <a:spLocks/>
            </p:cNvSpPr>
            <p:nvPr/>
          </p:nvSpPr>
          <p:spPr bwMode="auto">
            <a:xfrm>
              <a:off x="0" y="-15935"/>
              <a:ext cx="12192000" cy="731520"/>
            </a:xfrm>
            <a:prstGeom prst="rect">
              <a:avLst/>
            </a:prstGeom>
            <a:solidFill>
              <a:srgbClr val="AF2832"/>
            </a:solidFill>
            <a:ln>
              <a:noFill/>
            </a:ln>
          </p:spPr>
          <p:txBody>
            <a:bodyPr rot="0" vert="horz" wrap="square" lIns="274320" tIns="914400" rIns="274320" bIns="45720" anchor="ctr" anchorCtr="0" upright="1">
              <a:noAutofit/>
            </a:bodyPr>
            <a:lstStyle/>
            <a:p>
              <a:pPr marL="0" marR="0" lvl="0" indent="0" defTabSz="685800" eaLnBrk="1" fontAlgn="auto" latinLnBrk="0" hangingPunct="1">
                <a:lnSpc>
                  <a:spcPct val="100000"/>
                </a:lnSpc>
                <a:spcBef>
                  <a:spcPts val="0"/>
                </a:spcBef>
                <a:spcAft>
                  <a:spcPts val="900"/>
                </a:spcAft>
                <a:buClrTx/>
                <a:buSzTx/>
                <a:buFontTx/>
                <a:buNone/>
                <a:tabLst/>
                <a:defRPr/>
              </a:pPr>
              <a:endParaRPr kumimoji="0" lang="en-US" sz="900" b="0" i="0" u="none" strike="noStrike" kern="0" cap="none" spc="0" normalizeH="0" baseline="0" noProof="0">
                <a:ln>
                  <a:noFill/>
                </a:ln>
                <a:solidFill>
                  <a:srgbClr val="FFFFFF"/>
                </a:solidFill>
                <a:effectLst/>
                <a:uLnTx/>
                <a:uFillTx/>
                <a:latin typeface="Roboto Light" panose="02000000000000000000" pitchFamily="2" charset="0"/>
                <a:ea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C31E5A9-283C-4492-AC92-E56F5B54ED22}"/>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591181" y="206286"/>
              <a:ext cx="943068" cy="279305"/>
            </a:xfrm>
            <a:prstGeom prst="rect">
              <a:avLst/>
            </a:prstGeom>
          </p:spPr>
        </p:pic>
      </p:grpSp>
      <p:sp>
        <p:nvSpPr>
          <p:cNvPr id="2" name="Title Placeholder 1">
            <a:extLst>
              <a:ext uri="{FF2B5EF4-FFF2-40B4-BE49-F238E27FC236}">
                <a16:creationId xmlns:a16="http://schemas.microsoft.com/office/drawing/2014/main" id="{1E9BB713-7E63-418E-A0BC-44489F6FC6F0}"/>
              </a:ext>
            </a:extLst>
          </p:cNvPr>
          <p:cNvSpPr>
            <a:spLocks noGrp="1"/>
          </p:cNvSpPr>
          <p:nvPr>
            <p:ph type="title"/>
          </p:nvPr>
        </p:nvSpPr>
        <p:spPr>
          <a:xfrm>
            <a:off x="432479" y="81353"/>
            <a:ext cx="6194436" cy="390906"/>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402032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94" r:id="rId10"/>
    <p:sldLayoutId id="2147483817" r:id="rId11"/>
    <p:sldLayoutId id="2147483797" r:id="rId12"/>
    <p:sldLayoutId id="2147483788" r:id="rId13"/>
    <p:sldLayoutId id="2147483719" r:id="rId14"/>
    <p:sldLayoutId id="2147483720" r:id="rId15"/>
    <p:sldLayoutId id="2147483721" r:id="rId16"/>
    <p:sldLayoutId id="2147483722" r:id="rId17"/>
    <p:sldLayoutId id="2147483793" r:id="rId18"/>
    <p:sldLayoutId id="2147483815" r:id="rId19"/>
    <p:sldLayoutId id="2147483816" r:id="rId20"/>
  </p:sldLayoutIdLst>
  <p:hf hdr="0" ftr="0"/>
  <p:txStyles>
    <p:titleStyle>
      <a:lvl1pPr algn="l" defTabSz="685800" rtl="0" eaLnBrk="1" latinLnBrk="0" hangingPunct="1">
        <a:lnSpc>
          <a:spcPct val="100000"/>
        </a:lnSpc>
        <a:spcBef>
          <a:spcPct val="0"/>
        </a:spcBef>
        <a:buNone/>
        <a:defRPr sz="2100" kern="1200">
          <a:solidFill>
            <a:schemeClr val="bg1"/>
          </a:solidFill>
          <a:latin typeface="+mj-lt"/>
          <a:ea typeface="+mj-ea"/>
          <a:cs typeface="+mj-cs"/>
        </a:defRPr>
      </a:lvl1pPr>
    </p:titleStyle>
    <p:bodyStyle>
      <a:lvl1pPr marL="1714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125000"/>
        </a:lnSpc>
        <a:spcBef>
          <a:spcPts val="450"/>
        </a:spcBef>
        <a:spcAft>
          <a:spcPts val="450"/>
        </a:spcAft>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0B40-AFF7-B21F-8266-E1975E05CCC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0884AAA-8DD1-6B87-4DAF-853B7C63AF73}"/>
              </a:ext>
            </a:extLst>
          </p:cNvPr>
          <p:cNvSpPr>
            <a:spLocks noGrp="1"/>
          </p:cNvSpPr>
          <p:nvPr>
            <p:ph type="title"/>
          </p:nvPr>
        </p:nvSpPr>
        <p:spPr>
          <a:xfrm>
            <a:off x="3067812" y="2768602"/>
            <a:ext cx="6076188" cy="1028700"/>
          </a:xfrm>
          <a:solidFill>
            <a:schemeClr val="accent1"/>
          </a:solidFill>
        </p:spPr>
        <p:txBody>
          <a:bodyPr/>
          <a:lstStyle/>
          <a:p>
            <a:r>
              <a:rPr lang="de-CH" noProof="0" dirty="0" err="1"/>
              <a:t>Une</a:t>
            </a:r>
            <a:r>
              <a:rPr lang="de-CH" noProof="0" dirty="0"/>
              <a:t> </a:t>
            </a:r>
            <a:r>
              <a:rPr lang="de-CH" noProof="0" dirty="0" err="1"/>
              <a:t>perspective</a:t>
            </a:r>
            <a:r>
              <a:rPr lang="de-CH" noProof="0" dirty="0"/>
              <a:t> </a:t>
            </a:r>
            <a:r>
              <a:rPr lang="de-CH" noProof="0" dirty="0" err="1"/>
              <a:t>économique</a:t>
            </a:r>
            <a:r>
              <a:rPr lang="de-CH" noProof="0" dirty="0"/>
              <a:t> </a:t>
            </a:r>
            <a:endParaRPr lang="en-US" noProof="0" dirty="0"/>
          </a:p>
        </p:txBody>
      </p:sp>
      <p:sp>
        <p:nvSpPr>
          <p:cNvPr id="2" name="Titel 1">
            <a:extLst>
              <a:ext uri="{FF2B5EF4-FFF2-40B4-BE49-F238E27FC236}">
                <a16:creationId xmlns:a16="http://schemas.microsoft.com/office/drawing/2014/main" id="{565B6DE5-2397-FACD-3E1A-222D06A45060}"/>
              </a:ext>
            </a:extLst>
          </p:cNvPr>
          <p:cNvSpPr txBox="1">
            <a:spLocks/>
          </p:cNvSpPr>
          <p:nvPr/>
        </p:nvSpPr>
        <p:spPr>
          <a:xfrm>
            <a:off x="455473" y="744346"/>
            <a:ext cx="8144153" cy="608203"/>
          </a:xfrm>
          <a:prstGeom prst="rect">
            <a:avLst/>
          </a:prstGeom>
          <a:solidFill>
            <a:srgbClr val="EAEAEA">
              <a:alpha val="58039"/>
            </a:srgbClr>
          </a:solidFill>
        </p:spPr>
        <p:txBody>
          <a:bodyPr vert="horz" lIns="365760" tIns="182880" rIns="365760" bIns="182880" rtlCol="0" anchor="ctr">
            <a:noAutofit/>
          </a:bodyPr>
          <a:lstStyle>
            <a:lvl1pPr algn="l" defTabSz="685800" rtl="0" eaLnBrk="1" latinLnBrk="0" hangingPunct="1">
              <a:lnSpc>
                <a:spcPct val="100000"/>
              </a:lnSpc>
              <a:spcBef>
                <a:spcPct val="0"/>
              </a:spcBef>
              <a:buNone/>
              <a:defRPr sz="2100" kern="1200">
                <a:solidFill>
                  <a:schemeClr val="bg1"/>
                </a:solidFill>
                <a:latin typeface="+mj-lt"/>
                <a:ea typeface="+mj-ea"/>
                <a:cs typeface="+mj-cs"/>
              </a:defRPr>
            </a:lvl1pPr>
          </a:lstStyle>
          <a:p>
            <a:pPr algn="ctr"/>
            <a:r>
              <a:rPr lang="de-CH" sz="3200" dirty="0">
                <a:solidFill>
                  <a:srgbClr val="AF2832"/>
                </a:solidFill>
                <a:latin typeface="Times New Roman"/>
                <a:cs typeface="Times New Roman"/>
              </a:rPr>
              <a:t>Le </a:t>
            </a:r>
            <a:r>
              <a:rPr lang="de-CH" sz="3200" dirty="0" err="1">
                <a:solidFill>
                  <a:srgbClr val="AF2832"/>
                </a:solidFill>
                <a:latin typeface="Times New Roman"/>
                <a:cs typeface="Times New Roman"/>
              </a:rPr>
              <a:t>cannabis</a:t>
            </a:r>
            <a:r>
              <a:rPr lang="de-CH" sz="3200" dirty="0">
                <a:solidFill>
                  <a:srgbClr val="AF2832"/>
                </a:solidFill>
                <a:latin typeface="Times New Roman"/>
                <a:cs typeface="Times New Roman"/>
              </a:rPr>
              <a:t> </a:t>
            </a:r>
            <a:r>
              <a:rPr lang="de-CH" sz="3200" dirty="0" err="1">
                <a:solidFill>
                  <a:srgbClr val="AF2832"/>
                </a:solidFill>
                <a:latin typeface="Times New Roman"/>
                <a:cs typeface="Times New Roman"/>
              </a:rPr>
              <a:t>dans</a:t>
            </a:r>
            <a:r>
              <a:rPr lang="de-CH" sz="3200" dirty="0">
                <a:solidFill>
                  <a:srgbClr val="AF2832"/>
                </a:solidFill>
                <a:latin typeface="Times New Roman"/>
                <a:cs typeface="Times New Roman"/>
              </a:rPr>
              <a:t> </a:t>
            </a:r>
            <a:r>
              <a:rPr lang="de-CH" sz="3200" dirty="0" err="1">
                <a:solidFill>
                  <a:srgbClr val="AF2832"/>
                </a:solidFill>
                <a:latin typeface="Times New Roman"/>
                <a:cs typeface="Times New Roman"/>
              </a:rPr>
              <a:t>l’économie</a:t>
            </a:r>
            <a:r>
              <a:rPr lang="de-CH" sz="3200" dirty="0">
                <a:solidFill>
                  <a:srgbClr val="AF2832"/>
                </a:solidFill>
                <a:latin typeface="Times New Roman"/>
                <a:cs typeface="Times New Roman"/>
              </a:rPr>
              <a:t> </a:t>
            </a:r>
            <a:r>
              <a:rPr lang="de-CH" sz="3200" dirty="0" err="1">
                <a:solidFill>
                  <a:srgbClr val="AF2832"/>
                </a:solidFill>
                <a:latin typeface="Times New Roman"/>
                <a:cs typeface="Times New Roman"/>
              </a:rPr>
              <a:t>suisse</a:t>
            </a:r>
            <a:r>
              <a:rPr lang="de-CH" sz="3200" dirty="0">
                <a:solidFill>
                  <a:srgbClr val="AF2832"/>
                </a:solidFill>
                <a:latin typeface="Times New Roman"/>
                <a:cs typeface="Times New Roman"/>
              </a:rPr>
              <a:t> </a:t>
            </a:r>
            <a:endParaRPr lang="de-CH" sz="3200" dirty="0">
              <a:solidFill>
                <a:srgbClr val="AF2832"/>
              </a:solidFill>
            </a:endParaRPr>
          </a:p>
        </p:txBody>
      </p:sp>
    </p:spTree>
    <p:extLst>
      <p:ext uri="{BB962C8B-B14F-4D97-AF65-F5344CB8AC3E}">
        <p14:creationId xmlns:p14="http://schemas.microsoft.com/office/powerpoint/2010/main" val="96565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C7D92-936D-69D8-4E8A-7BB9190D9C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38C7C-24A5-2B08-7D14-4755DE247F48}"/>
              </a:ext>
            </a:extLst>
          </p:cNvPr>
          <p:cNvSpPr>
            <a:spLocks noGrp="1"/>
          </p:cNvSpPr>
          <p:nvPr>
            <p:ph type="title"/>
          </p:nvPr>
        </p:nvSpPr>
        <p:spPr>
          <a:xfrm>
            <a:off x="432478" y="81353"/>
            <a:ext cx="7195141" cy="390906"/>
          </a:xfrm>
        </p:spPr>
        <p:txBody>
          <a:bodyPr>
            <a:normAutofit fontScale="90000"/>
          </a:bodyPr>
          <a:lstStyle/>
          <a:p>
            <a:r>
              <a:rPr lang="en-GB" dirty="0" err="1"/>
              <a:t>Variante</a:t>
            </a:r>
            <a:r>
              <a:rPr lang="en-GB" dirty="0"/>
              <a:t> </a:t>
            </a:r>
            <a:r>
              <a:rPr lang="en-GB" dirty="0" err="1"/>
              <a:t>d’imposition</a:t>
            </a:r>
            <a:r>
              <a:rPr lang="en-GB" dirty="0"/>
              <a:t>: </a:t>
            </a:r>
            <a:r>
              <a:rPr lang="en-GB" dirty="0" err="1"/>
              <a:t>taxe</a:t>
            </a:r>
            <a:r>
              <a:rPr lang="en-GB" dirty="0"/>
              <a:t> </a:t>
            </a:r>
            <a:r>
              <a:rPr lang="en-GB" dirty="0" err="1"/>
              <a:t>d’incitation</a:t>
            </a:r>
            <a:r>
              <a:rPr lang="en-GB" dirty="0"/>
              <a:t> </a:t>
            </a:r>
            <a:r>
              <a:rPr lang="en-GB" dirty="0" err="1"/>
              <a:t>en</a:t>
            </a:r>
            <a:r>
              <a:rPr lang="en-GB" dirty="0"/>
              <a:t> </a:t>
            </a:r>
            <a:r>
              <a:rPr lang="en-GB" dirty="0" err="1"/>
              <a:t>fonction</a:t>
            </a:r>
            <a:r>
              <a:rPr lang="en-GB" dirty="0"/>
              <a:t> du </a:t>
            </a:r>
            <a:r>
              <a:rPr lang="en-GB" dirty="0" err="1"/>
              <a:t>risque</a:t>
            </a:r>
            <a:r>
              <a:rPr lang="en-GB" dirty="0"/>
              <a:t> du </a:t>
            </a:r>
            <a:r>
              <a:rPr lang="en-GB" dirty="0" err="1"/>
              <a:t>produit</a:t>
            </a:r>
            <a:endParaRPr lang="en-DE" dirty="0"/>
          </a:p>
        </p:txBody>
      </p:sp>
      <p:sp>
        <p:nvSpPr>
          <p:cNvPr id="3" name="Foliennummernplatzhalter 2">
            <a:extLst>
              <a:ext uri="{FF2B5EF4-FFF2-40B4-BE49-F238E27FC236}">
                <a16:creationId xmlns:a16="http://schemas.microsoft.com/office/drawing/2014/main" id="{754634BC-7D4E-5E92-CE12-B940779C0812}"/>
              </a:ext>
            </a:extLst>
          </p:cNvPr>
          <p:cNvSpPr>
            <a:spLocks noGrp="1"/>
          </p:cNvSpPr>
          <p:nvPr>
            <p:ph type="sldNum" sz="quarter" idx="10"/>
          </p:nvPr>
        </p:nvSpPr>
        <p:spPr/>
        <p:txBody>
          <a:bodyPr/>
          <a:lstStyle/>
          <a:p>
            <a:fld id="{C1EA2C84-6045-43D9-99C0-88E26DD3EEAE}" type="slidenum">
              <a:rPr lang="de-CH" smtClean="0"/>
              <a:pPr/>
              <a:t>10</a:t>
            </a:fld>
            <a:endParaRPr lang="de-CH" sz="1050"/>
          </a:p>
        </p:txBody>
      </p:sp>
      <p:pic>
        <p:nvPicPr>
          <p:cNvPr id="8" name="Grafik 7">
            <a:extLst>
              <a:ext uri="{FF2B5EF4-FFF2-40B4-BE49-F238E27FC236}">
                <a16:creationId xmlns:a16="http://schemas.microsoft.com/office/drawing/2014/main" id="{AE1FAAD0-B157-1DD2-580B-DA90EAAF2B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175324"/>
            <a:ext cx="4160520" cy="2061329"/>
          </a:xfrm>
          <a:prstGeom prst="rect">
            <a:avLst/>
          </a:prstGeom>
        </p:spPr>
      </p:pic>
      <p:pic>
        <p:nvPicPr>
          <p:cNvPr id="12" name="Grafik 11">
            <a:extLst>
              <a:ext uri="{FF2B5EF4-FFF2-40B4-BE49-F238E27FC236}">
                <a16:creationId xmlns:a16="http://schemas.microsoft.com/office/drawing/2014/main" id="{8594AC0E-D5C4-B35C-0A52-03532388A8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4481" y="1175325"/>
            <a:ext cx="4077579" cy="2061329"/>
          </a:xfrm>
          <a:prstGeom prst="rect">
            <a:avLst/>
          </a:prstGeom>
        </p:spPr>
      </p:pic>
      <p:sp>
        <p:nvSpPr>
          <p:cNvPr id="16" name="Textfeld 15">
            <a:extLst>
              <a:ext uri="{FF2B5EF4-FFF2-40B4-BE49-F238E27FC236}">
                <a16:creationId xmlns:a16="http://schemas.microsoft.com/office/drawing/2014/main" id="{631A90E8-83DD-9FD0-400C-2FA6F90B7B92}"/>
              </a:ext>
            </a:extLst>
          </p:cNvPr>
          <p:cNvSpPr txBox="1"/>
          <p:nvPr/>
        </p:nvSpPr>
        <p:spPr>
          <a:xfrm>
            <a:off x="304800" y="3340366"/>
            <a:ext cx="4366260" cy="738664"/>
          </a:xfrm>
          <a:prstGeom prst="rect">
            <a:avLst/>
          </a:prstGeom>
          <a:noFill/>
        </p:spPr>
        <p:txBody>
          <a:bodyPr wrap="square">
            <a:spAutoFit/>
          </a:bodyPr>
          <a:lstStyle/>
          <a:p>
            <a:pPr marR="650"/>
            <a:r>
              <a:rPr lang="en-GB" sz="1400" dirty="0"/>
              <a:t>Taxe </a:t>
            </a:r>
            <a:r>
              <a:rPr lang="en-GB" sz="1400" dirty="0" err="1"/>
              <a:t>d’incitation</a:t>
            </a:r>
            <a:r>
              <a:rPr lang="en-GB" sz="1400" dirty="0"/>
              <a:t> </a:t>
            </a:r>
            <a:r>
              <a:rPr lang="en-GB" sz="1400" dirty="0" err="1"/>
              <a:t>en</a:t>
            </a:r>
            <a:r>
              <a:rPr lang="en-GB" sz="1400" dirty="0"/>
              <a:t> </a:t>
            </a:r>
            <a:r>
              <a:rPr lang="en-GB" sz="1400" dirty="0" err="1"/>
              <a:t>fonction</a:t>
            </a:r>
            <a:r>
              <a:rPr lang="en-GB" sz="1400" dirty="0"/>
              <a:t> du </a:t>
            </a:r>
            <a:r>
              <a:rPr lang="en-GB" sz="1400" dirty="0" err="1"/>
              <a:t>risque</a:t>
            </a:r>
            <a:r>
              <a:rPr lang="en-GB" sz="1400" dirty="0"/>
              <a:t> du </a:t>
            </a:r>
            <a:r>
              <a:rPr lang="en-GB" sz="1400" dirty="0" err="1"/>
              <a:t>produit</a:t>
            </a:r>
            <a:r>
              <a:rPr lang="en-GB" sz="1400" dirty="0"/>
              <a:t>: </a:t>
            </a:r>
            <a:r>
              <a:rPr lang="en-GB" sz="1400" dirty="0" err="1"/>
              <a:t>recettes</a:t>
            </a:r>
            <a:r>
              <a:rPr lang="en-GB" sz="1400" dirty="0"/>
              <a:t> </a:t>
            </a:r>
            <a:r>
              <a:rPr lang="en-GB" sz="1400" dirty="0" err="1"/>
              <a:t>fiscales</a:t>
            </a:r>
            <a:r>
              <a:rPr lang="en-GB" sz="1400" dirty="0"/>
              <a:t> </a:t>
            </a:r>
            <a:r>
              <a:rPr lang="en-GB" sz="1400" dirty="0" err="1"/>
              <a:t>totales</a:t>
            </a:r>
            <a:r>
              <a:rPr lang="en-GB" sz="1400" dirty="0"/>
              <a:t>: </a:t>
            </a:r>
            <a:r>
              <a:rPr lang="de-CH" sz="1400" b="0" i="0" u="none" strike="noStrike" baseline="0" dirty="0">
                <a:solidFill>
                  <a:srgbClr val="000000"/>
                </a:solidFill>
                <a:latin typeface="Arial" panose="020B0604020202020204" pitchFamily="34" charset="0"/>
              </a:rPr>
              <a:t>344 Mio. CHF (</a:t>
            </a:r>
            <a:r>
              <a:rPr lang="de-CH" sz="1400" dirty="0" err="1">
                <a:solidFill>
                  <a:srgbClr val="000000"/>
                </a:solidFill>
                <a:latin typeface="Arial" panose="020B0604020202020204" pitchFamily="34" charset="0"/>
              </a:rPr>
              <a:t>coûts</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faibles</a:t>
            </a:r>
            <a:r>
              <a:rPr lang="de-CH" sz="1400" b="0" i="0" u="none" strike="noStrike" baseline="0" dirty="0">
                <a:solidFill>
                  <a:srgbClr val="000000"/>
                </a:solidFill>
                <a:latin typeface="Arial" panose="020B0604020202020204" pitchFamily="34" charset="0"/>
              </a:rPr>
              <a:t>)</a:t>
            </a:r>
          </a:p>
        </p:txBody>
      </p:sp>
      <p:sp>
        <p:nvSpPr>
          <p:cNvPr id="18" name="Textfeld 17">
            <a:extLst>
              <a:ext uri="{FF2B5EF4-FFF2-40B4-BE49-F238E27FC236}">
                <a16:creationId xmlns:a16="http://schemas.microsoft.com/office/drawing/2014/main" id="{86B50E8E-38D7-0392-84C3-11849D6B6242}"/>
              </a:ext>
            </a:extLst>
          </p:cNvPr>
          <p:cNvSpPr txBox="1"/>
          <p:nvPr/>
        </p:nvSpPr>
        <p:spPr>
          <a:xfrm>
            <a:off x="5219700" y="3340366"/>
            <a:ext cx="3172632" cy="307777"/>
          </a:xfrm>
          <a:prstGeom prst="rect">
            <a:avLst/>
          </a:prstGeom>
          <a:noFill/>
        </p:spPr>
        <p:txBody>
          <a:bodyPr wrap="square">
            <a:spAutoFit/>
          </a:bodyPr>
          <a:lstStyle/>
          <a:p>
            <a:r>
              <a:rPr lang="de-CH" sz="1400" dirty="0" err="1">
                <a:solidFill>
                  <a:srgbClr val="000000"/>
                </a:solidFill>
                <a:latin typeface="Arial" panose="020B0604020202020204" pitchFamily="34" charset="0"/>
              </a:rPr>
              <a:t>jusqu’à</a:t>
            </a:r>
            <a:r>
              <a:rPr lang="de-CH" sz="1400" b="0" i="0" u="none" strike="noStrike" baseline="0" dirty="0">
                <a:solidFill>
                  <a:srgbClr val="000000"/>
                </a:solidFill>
                <a:latin typeface="Arial" panose="020B0604020202020204" pitchFamily="34" charset="0"/>
              </a:rPr>
              <a:t> 199 Mio. CHF (</a:t>
            </a:r>
            <a:r>
              <a:rPr lang="de-CH" sz="1400" b="0" i="0" u="none" strike="noStrike" baseline="0" dirty="0" err="1">
                <a:solidFill>
                  <a:srgbClr val="000000"/>
                </a:solidFill>
                <a:latin typeface="Arial" panose="020B0604020202020204" pitchFamily="34" charset="0"/>
              </a:rPr>
              <a:t>coûts</a:t>
            </a:r>
            <a:r>
              <a:rPr lang="de-CH" sz="1400" b="0" i="0" u="none" strike="noStrike" baseline="0" dirty="0">
                <a:solidFill>
                  <a:srgbClr val="000000"/>
                </a:solidFill>
                <a:latin typeface="Arial" panose="020B0604020202020204" pitchFamily="34" charset="0"/>
              </a:rPr>
              <a:t> </a:t>
            </a:r>
            <a:r>
              <a:rPr lang="de-CH" sz="1400" b="0" i="0" u="none" strike="noStrike" baseline="0" dirty="0" err="1">
                <a:solidFill>
                  <a:srgbClr val="000000"/>
                </a:solidFill>
                <a:latin typeface="Arial" panose="020B0604020202020204" pitchFamily="34" charset="0"/>
              </a:rPr>
              <a:t>élevés</a:t>
            </a:r>
            <a:r>
              <a:rPr lang="de-CH" sz="1400" b="0" i="0" u="none" strike="noStrike" baseline="0" dirty="0">
                <a:solidFill>
                  <a:srgbClr val="000000"/>
                </a:solidFill>
                <a:latin typeface="Arial" panose="020B0604020202020204" pitchFamily="34" charset="0"/>
              </a:rPr>
              <a:t>)</a:t>
            </a:r>
            <a:endParaRPr lang="de-CH" sz="1400" dirty="0"/>
          </a:p>
        </p:txBody>
      </p:sp>
      <p:sp>
        <p:nvSpPr>
          <p:cNvPr id="20" name="Textfeld 19">
            <a:extLst>
              <a:ext uri="{FF2B5EF4-FFF2-40B4-BE49-F238E27FC236}">
                <a16:creationId xmlns:a16="http://schemas.microsoft.com/office/drawing/2014/main" id="{3E341BF9-DFC2-19E9-1B39-03ECE59FA24E}"/>
              </a:ext>
            </a:extLst>
          </p:cNvPr>
          <p:cNvSpPr txBox="1"/>
          <p:nvPr/>
        </p:nvSpPr>
        <p:spPr>
          <a:xfrm>
            <a:off x="304800" y="4049368"/>
            <a:ext cx="5356860" cy="307777"/>
          </a:xfrm>
          <a:prstGeom prst="rect">
            <a:avLst/>
          </a:prstGeom>
          <a:noFill/>
        </p:spPr>
        <p:txBody>
          <a:bodyPr wrap="square">
            <a:spAutoFit/>
          </a:bodyPr>
          <a:lstStyle/>
          <a:p>
            <a:pPr marR="600" algn="just"/>
            <a:r>
              <a:rPr lang="de-CH" sz="1400" b="0" i="0" u="none" strike="noStrike" baseline="0" dirty="0">
                <a:solidFill>
                  <a:srgbClr val="000000"/>
                </a:solidFill>
                <a:latin typeface="Arial" panose="020B0604020202020204" pitchFamily="34" charset="0"/>
              </a:rPr>
              <a:t>Variante </a:t>
            </a:r>
            <a:r>
              <a:rPr lang="de-CH" sz="1400" b="0" i="0" u="none" strike="noStrike" baseline="0" dirty="0" err="1">
                <a:solidFill>
                  <a:srgbClr val="000000"/>
                </a:solidFill>
                <a:latin typeface="Arial" panose="020B0604020202020204" pitchFamily="34" charset="0"/>
              </a:rPr>
              <a:t>imposition</a:t>
            </a:r>
            <a:r>
              <a:rPr lang="de-CH" sz="1400" b="0" i="0" u="none" strike="noStrike" baseline="0" dirty="0">
                <a:solidFill>
                  <a:srgbClr val="000000"/>
                </a:solidFill>
                <a:latin typeface="Arial" panose="020B0604020202020204" pitchFamily="34" charset="0"/>
              </a:rPr>
              <a:t> </a:t>
            </a:r>
            <a:r>
              <a:rPr lang="de-CH" sz="1400" b="0" i="0" u="none" strike="noStrike" baseline="0" dirty="0" err="1">
                <a:solidFill>
                  <a:srgbClr val="000000"/>
                </a:solidFill>
                <a:latin typeface="Arial" panose="020B0604020202020204" pitchFamily="34" charset="0"/>
              </a:rPr>
              <a:t>tabac</a:t>
            </a:r>
            <a:r>
              <a:rPr lang="de-CH" sz="1400" b="0" i="0" u="none" strike="noStrike" baseline="0" dirty="0">
                <a:solidFill>
                  <a:srgbClr val="000000"/>
                </a:solidFill>
                <a:latin typeface="Arial" panose="020B0604020202020204" pitchFamily="34" charset="0"/>
              </a:rPr>
              <a:t>: 93 Mio. CHF (</a:t>
            </a:r>
            <a:r>
              <a:rPr lang="de-CH" sz="1400" b="0" i="0" u="none" strike="noStrike" baseline="0" dirty="0" err="1">
                <a:solidFill>
                  <a:srgbClr val="000000"/>
                </a:solidFill>
                <a:latin typeface="Arial" panose="020B0604020202020204" pitchFamily="34" charset="0"/>
              </a:rPr>
              <a:t>coûts</a:t>
            </a:r>
            <a:r>
              <a:rPr lang="de-CH" sz="1400" b="0" i="0" u="none" strike="noStrike" baseline="0" dirty="0">
                <a:solidFill>
                  <a:srgbClr val="000000"/>
                </a:solidFill>
                <a:latin typeface="Arial" panose="020B0604020202020204" pitchFamily="34" charset="0"/>
              </a:rPr>
              <a:t> </a:t>
            </a:r>
            <a:r>
              <a:rPr lang="de-CH" sz="1400" b="0" i="0" u="none" strike="noStrike" baseline="0" dirty="0" err="1">
                <a:solidFill>
                  <a:srgbClr val="000000"/>
                </a:solidFill>
                <a:latin typeface="Arial" panose="020B0604020202020204" pitchFamily="34" charset="0"/>
              </a:rPr>
              <a:t>faibles</a:t>
            </a:r>
            <a:r>
              <a:rPr lang="de-CH" sz="1400" b="0" i="0" u="none" strike="noStrike" baseline="0" dirty="0">
                <a:solidFill>
                  <a:srgbClr val="000000"/>
                </a:solidFill>
                <a:latin typeface="Arial" panose="020B0604020202020204" pitchFamily="34" charset="0"/>
              </a:rPr>
              <a:t>)</a:t>
            </a:r>
          </a:p>
        </p:txBody>
      </p:sp>
      <p:sp>
        <p:nvSpPr>
          <p:cNvPr id="22" name="Textfeld 21">
            <a:extLst>
              <a:ext uri="{FF2B5EF4-FFF2-40B4-BE49-F238E27FC236}">
                <a16:creationId xmlns:a16="http://schemas.microsoft.com/office/drawing/2014/main" id="{AE9F5883-7A8F-B2AC-CBD4-EEF9C0C1FD36}"/>
              </a:ext>
            </a:extLst>
          </p:cNvPr>
          <p:cNvSpPr txBox="1"/>
          <p:nvPr/>
        </p:nvSpPr>
        <p:spPr>
          <a:xfrm>
            <a:off x="5219700" y="4063736"/>
            <a:ext cx="4572000" cy="307777"/>
          </a:xfrm>
          <a:prstGeom prst="rect">
            <a:avLst/>
          </a:prstGeom>
          <a:noFill/>
        </p:spPr>
        <p:txBody>
          <a:bodyPr wrap="square">
            <a:spAutoFit/>
          </a:bodyPr>
          <a:lstStyle/>
          <a:p>
            <a:r>
              <a:rPr lang="de-CH" sz="1400" dirty="0" err="1">
                <a:solidFill>
                  <a:srgbClr val="000000"/>
                </a:solidFill>
                <a:latin typeface="Arial" panose="020B0604020202020204" pitchFamily="34" charset="0"/>
              </a:rPr>
              <a:t>j</a:t>
            </a:r>
            <a:r>
              <a:rPr lang="de-CH" sz="1400" b="0" i="0" u="none" strike="noStrike" baseline="0" dirty="0" err="1">
                <a:solidFill>
                  <a:srgbClr val="000000"/>
                </a:solidFill>
                <a:latin typeface="Arial" panose="020B0604020202020204" pitchFamily="34" charset="0"/>
              </a:rPr>
              <a:t>usqu’à</a:t>
            </a:r>
            <a:r>
              <a:rPr lang="de-CH" sz="1400" b="0" i="0" u="none" strike="noStrike" baseline="0" dirty="0">
                <a:solidFill>
                  <a:srgbClr val="000000"/>
                </a:solidFill>
                <a:latin typeface="Arial" panose="020B0604020202020204" pitchFamily="34" charset="0"/>
              </a:rPr>
              <a:t> 161 Mio. CHF (</a:t>
            </a:r>
            <a:r>
              <a:rPr lang="de-CH" sz="1400" b="0" i="0" u="none" strike="noStrike" baseline="0" dirty="0" err="1">
                <a:solidFill>
                  <a:srgbClr val="000000"/>
                </a:solidFill>
                <a:latin typeface="Arial" panose="020B0604020202020204" pitchFamily="34" charset="0"/>
              </a:rPr>
              <a:t>co</a:t>
            </a:r>
            <a:r>
              <a:rPr lang="de-CH" sz="1400" dirty="0" err="1">
                <a:solidFill>
                  <a:srgbClr val="000000"/>
                </a:solidFill>
                <a:latin typeface="Arial" panose="020B0604020202020204" pitchFamily="34" charset="0"/>
              </a:rPr>
              <a:t>ûts</a:t>
            </a:r>
            <a:r>
              <a:rPr lang="de-CH" sz="1400" dirty="0">
                <a:solidFill>
                  <a:srgbClr val="000000"/>
                </a:solidFill>
                <a:latin typeface="Arial" panose="020B0604020202020204" pitchFamily="34" charset="0"/>
              </a:rPr>
              <a:t> </a:t>
            </a:r>
            <a:r>
              <a:rPr lang="de-CH" sz="1400" dirty="0" err="1">
                <a:solidFill>
                  <a:srgbClr val="000000"/>
                </a:solidFill>
                <a:latin typeface="Arial" panose="020B0604020202020204" pitchFamily="34" charset="0"/>
              </a:rPr>
              <a:t>élevés</a:t>
            </a:r>
            <a:r>
              <a:rPr lang="de-CH" sz="1400" b="0" i="0" u="none" strike="noStrike" baseline="0" dirty="0">
                <a:solidFill>
                  <a:srgbClr val="000000"/>
                </a:solidFill>
                <a:latin typeface="Arial" panose="020B0604020202020204" pitchFamily="34" charset="0"/>
              </a:rPr>
              <a:t>)</a:t>
            </a:r>
            <a:endParaRPr lang="de-CH" sz="1400" dirty="0"/>
          </a:p>
        </p:txBody>
      </p:sp>
    </p:spTree>
    <p:extLst>
      <p:ext uri="{BB962C8B-B14F-4D97-AF65-F5344CB8AC3E}">
        <p14:creationId xmlns:p14="http://schemas.microsoft.com/office/powerpoint/2010/main" val="373527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37919-A361-231E-A825-30F422D31E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0F7A2B-94D0-F869-04D3-F44FBA1416DA}"/>
              </a:ext>
            </a:extLst>
          </p:cNvPr>
          <p:cNvSpPr>
            <a:spLocks noGrp="1"/>
          </p:cNvSpPr>
          <p:nvPr>
            <p:ph type="title"/>
          </p:nvPr>
        </p:nvSpPr>
        <p:spPr>
          <a:xfrm>
            <a:off x="432478" y="81353"/>
            <a:ext cx="6859861" cy="390906"/>
          </a:xfrm>
        </p:spPr>
        <p:txBody>
          <a:bodyPr>
            <a:normAutofit fontScale="90000"/>
          </a:bodyPr>
          <a:lstStyle/>
          <a:p>
            <a:r>
              <a:rPr lang="en-GB" dirty="0" err="1"/>
              <a:t>Quantités</a:t>
            </a:r>
            <a:r>
              <a:rPr lang="en-GB" dirty="0"/>
              <a:t> </a:t>
            </a:r>
            <a:r>
              <a:rPr lang="en-GB" dirty="0" err="1"/>
              <a:t>consommées</a:t>
            </a:r>
            <a:r>
              <a:rPr lang="en-GB" dirty="0"/>
              <a:t> à moyen </a:t>
            </a:r>
            <a:r>
              <a:rPr lang="en-GB" dirty="0" err="1"/>
              <a:t>terme</a:t>
            </a:r>
            <a:endParaRPr lang="en-DE" dirty="0"/>
          </a:p>
        </p:txBody>
      </p:sp>
      <p:sp>
        <p:nvSpPr>
          <p:cNvPr id="3" name="Foliennummernplatzhalter 2">
            <a:extLst>
              <a:ext uri="{FF2B5EF4-FFF2-40B4-BE49-F238E27FC236}">
                <a16:creationId xmlns:a16="http://schemas.microsoft.com/office/drawing/2014/main" id="{833D5587-7E69-2A27-DB7D-C37BBFD798AA}"/>
              </a:ext>
            </a:extLst>
          </p:cNvPr>
          <p:cNvSpPr>
            <a:spLocks noGrp="1"/>
          </p:cNvSpPr>
          <p:nvPr>
            <p:ph type="sldNum" sz="quarter" idx="10"/>
          </p:nvPr>
        </p:nvSpPr>
        <p:spPr/>
        <p:txBody>
          <a:bodyPr/>
          <a:lstStyle/>
          <a:p>
            <a:fld id="{C1EA2C84-6045-43D9-99C0-88E26DD3EEAE}" type="slidenum">
              <a:rPr lang="de-CH" smtClean="0"/>
              <a:pPr/>
              <a:t>11</a:t>
            </a:fld>
            <a:endParaRPr lang="de-CH" sz="1050"/>
          </a:p>
        </p:txBody>
      </p:sp>
      <p:pic>
        <p:nvPicPr>
          <p:cNvPr id="6" name="Grafik 5">
            <a:extLst>
              <a:ext uri="{FF2B5EF4-FFF2-40B4-BE49-F238E27FC236}">
                <a16:creationId xmlns:a16="http://schemas.microsoft.com/office/drawing/2014/main" id="{FCC36590-0CAA-7064-D688-3340DB37AE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4456" y="619835"/>
            <a:ext cx="6041392" cy="3234857"/>
          </a:xfrm>
          <a:prstGeom prst="rect">
            <a:avLst/>
          </a:prstGeom>
        </p:spPr>
      </p:pic>
      <p:sp>
        <p:nvSpPr>
          <p:cNvPr id="4" name="Textfeld 3">
            <a:extLst>
              <a:ext uri="{FF2B5EF4-FFF2-40B4-BE49-F238E27FC236}">
                <a16:creationId xmlns:a16="http://schemas.microsoft.com/office/drawing/2014/main" id="{957FD535-EECF-FF69-2FF5-37AFF62AA375}"/>
              </a:ext>
            </a:extLst>
          </p:cNvPr>
          <p:cNvSpPr txBox="1"/>
          <p:nvPr/>
        </p:nvSpPr>
        <p:spPr>
          <a:xfrm>
            <a:off x="855197" y="3877960"/>
            <a:ext cx="7095434" cy="300082"/>
          </a:xfrm>
          <a:prstGeom prst="rect">
            <a:avLst/>
          </a:prstGeom>
          <a:noFill/>
        </p:spPr>
        <p:txBody>
          <a:bodyPr wrap="square" rtlCol="0">
            <a:spAutoFit/>
          </a:bodyPr>
          <a:lstStyle/>
          <a:p>
            <a:r>
              <a:rPr lang="de-CH" dirty="0">
                <a:sym typeface="Wingdings" panose="05000000000000000000" pitchFamily="2" charset="2"/>
              </a:rPr>
              <a:t> Effet </a:t>
            </a:r>
            <a:r>
              <a:rPr lang="de-CH" dirty="0" err="1">
                <a:sym typeface="Wingdings" panose="05000000000000000000" pitchFamily="2" charset="2"/>
              </a:rPr>
              <a:t>incitatif</a:t>
            </a:r>
            <a:r>
              <a:rPr lang="de-CH" dirty="0">
                <a:sym typeface="Wingdings" panose="05000000000000000000" pitchFamily="2" charset="2"/>
              </a:rPr>
              <a:t> </a:t>
            </a:r>
            <a:r>
              <a:rPr lang="de-CH" dirty="0" err="1">
                <a:sym typeface="Wingdings" panose="05000000000000000000" pitchFamily="2" charset="2"/>
              </a:rPr>
              <a:t>basé</a:t>
            </a:r>
            <a:r>
              <a:rPr lang="de-CH" dirty="0">
                <a:sym typeface="Wingdings" panose="05000000000000000000" pitchFamily="2" charset="2"/>
              </a:rPr>
              <a:t> </a:t>
            </a:r>
            <a:r>
              <a:rPr lang="de-CH" dirty="0" err="1">
                <a:sym typeface="Wingdings" panose="05000000000000000000" pitchFamily="2" charset="2"/>
              </a:rPr>
              <a:t>sur</a:t>
            </a:r>
            <a:r>
              <a:rPr lang="de-CH" dirty="0">
                <a:sym typeface="Wingdings" panose="05000000000000000000" pitchFamily="2" charset="2"/>
              </a:rPr>
              <a:t> le </a:t>
            </a:r>
            <a:r>
              <a:rPr lang="de-CH" dirty="0" err="1">
                <a:sym typeface="Wingdings" panose="05000000000000000000" pitchFamily="2" charset="2"/>
              </a:rPr>
              <a:t>prix</a:t>
            </a:r>
            <a:r>
              <a:rPr lang="de-CH" dirty="0">
                <a:sym typeface="Wingdings" panose="05000000000000000000" pitchFamily="2" charset="2"/>
              </a:rPr>
              <a:t> </a:t>
            </a:r>
            <a:r>
              <a:rPr lang="de-CH" dirty="0" err="1">
                <a:sym typeface="Wingdings" panose="05000000000000000000" pitchFamily="2" charset="2"/>
              </a:rPr>
              <a:t>conforme</a:t>
            </a:r>
            <a:r>
              <a:rPr lang="de-CH" dirty="0">
                <a:sym typeface="Wingdings" panose="05000000000000000000" pitchFamily="2" charset="2"/>
              </a:rPr>
              <a:t> </a:t>
            </a:r>
            <a:r>
              <a:rPr lang="de-CH" dirty="0" err="1">
                <a:sym typeface="Wingdings" panose="05000000000000000000" pitchFamily="2" charset="2"/>
              </a:rPr>
              <a:t>aux</a:t>
            </a:r>
            <a:r>
              <a:rPr lang="de-CH" dirty="0">
                <a:sym typeface="Wingdings" panose="05000000000000000000" pitchFamily="2" charset="2"/>
              </a:rPr>
              <a:t> </a:t>
            </a:r>
            <a:r>
              <a:rPr lang="de-CH" dirty="0" err="1">
                <a:sym typeface="Wingdings" panose="05000000000000000000" pitchFamily="2" charset="2"/>
              </a:rPr>
              <a:t>objectifs</a:t>
            </a:r>
            <a:r>
              <a:rPr lang="de-CH" dirty="0">
                <a:sym typeface="Wingdings" panose="05000000000000000000" pitchFamily="2" charset="2"/>
              </a:rPr>
              <a:t> </a:t>
            </a:r>
            <a:r>
              <a:rPr lang="de-CH" dirty="0" err="1">
                <a:sym typeface="Wingdings" panose="05000000000000000000" pitchFamily="2" charset="2"/>
              </a:rPr>
              <a:t>incitatifs</a:t>
            </a:r>
            <a:r>
              <a:rPr lang="de-CH" dirty="0">
                <a:sym typeface="Wingdings" panose="05000000000000000000" pitchFamily="2" charset="2"/>
              </a:rPr>
              <a:t> de la LPCan </a:t>
            </a:r>
            <a:endParaRPr lang="de-CH" dirty="0"/>
          </a:p>
        </p:txBody>
      </p:sp>
      <p:sp>
        <p:nvSpPr>
          <p:cNvPr id="5" name="Textfeld 4">
            <a:extLst>
              <a:ext uri="{FF2B5EF4-FFF2-40B4-BE49-F238E27FC236}">
                <a16:creationId xmlns:a16="http://schemas.microsoft.com/office/drawing/2014/main" id="{4DE81498-D300-70DB-1B38-11264E9CB44B}"/>
              </a:ext>
            </a:extLst>
          </p:cNvPr>
          <p:cNvSpPr txBox="1"/>
          <p:nvPr/>
        </p:nvSpPr>
        <p:spPr>
          <a:xfrm>
            <a:off x="855197" y="4328083"/>
            <a:ext cx="7619394" cy="300082"/>
          </a:xfrm>
          <a:prstGeom prst="rect">
            <a:avLst/>
          </a:prstGeom>
          <a:noFill/>
        </p:spPr>
        <p:txBody>
          <a:bodyPr wrap="none" rtlCol="0">
            <a:spAutoFit/>
          </a:bodyPr>
          <a:lstStyle/>
          <a:p>
            <a:r>
              <a:rPr lang="de-CH" dirty="0">
                <a:sym typeface="Wingdings" panose="05000000000000000000" pitchFamily="2" charset="2"/>
              </a:rPr>
              <a:t> </a:t>
            </a:r>
            <a:r>
              <a:rPr lang="de-CH" dirty="0" err="1">
                <a:sym typeface="Wingdings" panose="05000000000000000000" pitchFamily="2" charset="2"/>
              </a:rPr>
              <a:t>Imposition</a:t>
            </a:r>
            <a:r>
              <a:rPr lang="de-CH" dirty="0">
                <a:sym typeface="Wingdings" panose="05000000000000000000" pitchFamily="2" charset="2"/>
              </a:rPr>
              <a:t> </a:t>
            </a:r>
            <a:r>
              <a:rPr lang="de-CH" dirty="0" err="1">
                <a:sym typeface="Wingdings" panose="05000000000000000000" pitchFamily="2" charset="2"/>
              </a:rPr>
              <a:t>similaire</a:t>
            </a:r>
            <a:r>
              <a:rPr lang="de-CH" dirty="0">
                <a:sym typeface="Wingdings" panose="05000000000000000000" pitchFamily="2" charset="2"/>
              </a:rPr>
              <a:t> à </a:t>
            </a:r>
            <a:r>
              <a:rPr lang="de-CH" dirty="0" err="1">
                <a:sym typeface="Wingdings" panose="05000000000000000000" pitchFamily="2" charset="2"/>
              </a:rPr>
              <a:t>l’impôt</a:t>
            </a:r>
            <a:r>
              <a:rPr lang="de-CH" dirty="0">
                <a:sym typeface="Wingdings" panose="05000000000000000000" pitchFamily="2" charset="2"/>
              </a:rPr>
              <a:t> </a:t>
            </a:r>
            <a:r>
              <a:rPr lang="de-CH" dirty="0" err="1">
                <a:sym typeface="Wingdings" panose="05000000000000000000" pitchFamily="2" charset="2"/>
              </a:rPr>
              <a:t>sur</a:t>
            </a:r>
            <a:r>
              <a:rPr lang="de-CH" dirty="0">
                <a:sym typeface="Wingdings" panose="05000000000000000000" pitchFamily="2" charset="2"/>
              </a:rPr>
              <a:t> le </a:t>
            </a:r>
            <a:r>
              <a:rPr lang="de-CH" dirty="0" err="1">
                <a:sym typeface="Wingdings" panose="05000000000000000000" pitchFamily="2" charset="2"/>
              </a:rPr>
              <a:t>tabac</a:t>
            </a:r>
            <a:r>
              <a:rPr lang="de-CH" dirty="0">
                <a:sym typeface="Wingdings" panose="05000000000000000000" pitchFamily="2" charset="2"/>
              </a:rPr>
              <a:t> </a:t>
            </a:r>
            <a:r>
              <a:rPr lang="de-CH" dirty="0" err="1">
                <a:sym typeface="Wingdings" panose="05000000000000000000" pitchFamily="2" charset="2"/>
              </a:rPr>
              <a:t>pourrait</a:t>
            </a:r>
            <a:r>
              <a:rPr lang="de-CH" dirty="0">
                <a:sym typeface="Wingdings" panose="05000000000000000000" pitchFamily="2" charset="2"/>
              </a:rPr>
              <a:t> ne </a:t>
            </a:r>
            <a:r>
              <a:rPr lang="de-CH" dirty="0" err="1">
                <a:sym typeface="Wingdings" panose="05000000000000000000" pitchFamily="2" charset="2"/>
              </a:rPr>
              <a:t>pas</a:t>
            </a:r>
            <a:r>
              <a:rPr lang="de-CH" dirty="0">
                <a:sym typeface="Wingdings" panose="05000000000000000000" pitchFamily="2" charset="2"/>
              </a:rPr>
              <a:t> </a:t>
            </a:r>
            <a:r>
              <a:rPr lang="de-CH" dirty="0" err="1">
                <a:sym typeface="Wingdings" panose="05000000000000000000" pitchFamily="2" charset="2"/>
              </a:rPr>
              <a:t>être</a:t>
            </a:r>
            <a:r>
              <a:rPr lang="de-CH" dirty="0">
                <a:sym typeface="Wingdings" panose="05000000000000000000" pitchFamily="2" charset="2"/>
              </a:rPr>
              <a:t> </a:t>
            </a:r>
            <a:r>
              <a:rPr lang="de-CH" dirty="0" err="1">
                <a:sym typeface="Wingdings" panose="05000000000000000000" pitchFamily="2" charset="2"/>
              </a:rPr>
              <a:t>conforme</a:t>
            </a:r>
            <a:r>
              <a:rPr lang="de-CH" dirty="0">
                <a:sym typeface="Wingdings" panose="05000000000000000000" pitchFamily="2" charset="2"/>
              </a:rPr>
              <a:t> </a:t>
            </a:r>
            <a:r>
              <a:rPr lang="de-CH" dirty="0" err="1">
                <a:sym typeface="Wingdings" panose="05000000000000000000" pitchFamily="2" charset="2"/>
              </a:rPr>
              <a:t>aux</a:t>
            </a:r>
            <a:r>
              <a:rPr lang="de-CH" dirty="0">
                <a:sym typeface="Wingdings" panose="05000000000000000000" pitchFamily="2" charset="2"/>
              </a:rPr>
              <a:t> </a:t>
            </a:r>
            <a:r>
              <a:rPr lang="de-CH" dirty="0" err="1">
                <a:sym typeface="Wingdings" panose="05000000000000000000" pitchFamily="2" charset="2"/>
              </a:rPr>
              <a:t>objectifs</a:t>
            </a:r>
            <a:r>
              <a:rPr lang="de-CH" dirty="0">
                <a:sym typeface="Wingdings" panose="05000000000000000000" pitchFamily="2" charset="2"/>
              </a:rPr>
              <a:t> de la </a:t>
            </a:r>
            <a:r>
              <a:rPr lang="de-CH" dirty="0" err="1">
                <a:sym typeface="Wingdings" panose="05000000000000000000" pitchFamily="2" charset="2"/>
              </a:rPr>
              <a:t>loi</a:t>
            </a:r>
            <a:r>
              <a:rPr lang="de-CH" dirty="0">
                <a:sym typeface="Wingdings" panose="05000000000000000000" pitchFamily="2" charset="2"/>
              </a:rPr>
              <a:t> </a:t>
            </a:r>
            <a:endParaRPr lang="de-CH" dirty="0"/>
          </a:p>
        </p:txBody>
      </p:sp>
      <p:sp>
        <p:nvSpPr>
          <p:cNvPr id="7" name="Textfeld 6">
            <a:extLst>
              <a:ext uri="{FF2B5EF4-FFF2-40B4-BE49-F238E27FC236}">
                <a16:creationId xmlns:a16="http://schemas.microsoft.com/office/drawing/2014/main" id="{0BD691A5-DE43-658E-4F80-C5B29EA6CF0F}"/>
              </a:ext>
            </a:extLst>
          </p:cNvPr>
          <p:cNvSpPr txBox="1"/>
          <p:nvPr/>
        </p:nvSpPr>
        <p:spPr>
          <a:xfrm>
            <a:off x="1128109" y="633934"/>
            <a:ext cx="6494085" cy="300082"/>
          </a:xfrm>
          <a:prstGeom prst="rect">
            <a:avLst/>
          </a:prstGeom>
          <a:noFill/>
        </p:spPr>
        <p:txBody>
          <a:bodyPr wrap="none" rtlCol="0">
            <a:spAutoFit/>
          </a:bodyPr>
          <a:lstStyle/>
          <a:p>
            <a:r>
              <a:rPr lang="de-CH" dirty="0">
                <a:highlight>
                  <a:srgbClr val="FFFFFF"/>
                </a:highlight>
              </a:rPr>
              <a:t>Variante taxe </a:t>
            </a:r>
            <a:r>
              <a:rPr lang="de-CH" dirty="0" err="1">
                <a:highlight>
                  <a:srgbClr val="FFFFFF"/>
                </a:highlight>
              </a:rPr>
              <a:t>d’incitation</a:t>
            </a:r>
            <a:r>
              <a:rPr lang="de-CH" dirty="0">
                <a:highlight>
                  <a:srgbClr val="FFFFFF"/>
                </a:highlight>
              </a:rPr>
              <a:t> en </a:t>
            </a:r>
            <a:r>
              <a:rPr lang="de-CH" dirty="0" err="1">
                <a:highlight>
                  <a:srgbClr val="FFFFFF"/>
                </a:highlight>
              </a:rPr>
              <a:t>fonction</a:t>
            </a:r>
            <a:r>
              <a:rPr lang="de-CH" dirty="0">
                <a:highlight>
                  <a:srgbClr val="FFFFFF"/>
                </a:highlight>
              </a:rPr>
              <a:t> du </a:t>
            </a:r>
            <a:r>
              <a:rPr lang="de-CH" dirty="0" err="1">
                <a:highlight>
                  <a:srgbClr val="FFFFFF"/>
                </a:highlight>
              </a:rPr>
              <a:t>risque</a:t>
            </a:r>
            <a:r>
              <a:rPr lang="de-CH" dirty="0">
                <a:highlight>
                  <a:srgbClr val="FFFFFF"/>
                </a:highlight>
              </a:rPr>
              <a:t> du </a:t>
            </a:r>
            <a:r>
              <a:rPr lang="de-CH" dirty="0" err="1">
                <a:highlight>
                  <a:srgbClr val="FFFFFF"/>
                </a:highlight>
              </a:rPr>
              <a:t>produit</a:t>
            </a:r>
            <a:r>
              <a:rPr lang="de-CH" dirty="0">
                <a:highlight>
                  <a:srgbClr val="FFFFFF"/>
                </a:highlight>
              </a:rPr>
              <a:t>: </a:t>
            </a:r>
            <a:r>
              <a:rPr lang="de-CH" dirty="0" err="1">
                <a:highlight>
                  <a:srgbClr val="FFFFFF"/>
                </a:highlight>
              </a:rPr>
              <a:t>quantités</a:t>
            </a:r>
            <a:r>
              <a:rPr lang="de-CH" dirty="0">
                <a:highlight>
                  <a:srgbClr val="FFFFFF"/>
                </a:highlight>
              </a:rPr>
              <a:t> </a:t>
            </a:r>
            <a:r>
              <a:rPr lang="de-CH" dirty="0" err="1">
                <a:highlight>
                  <a:srgbClr val="FFFFFF"/>
                </a:highlight>
              </a:rPr>
              <a:t>consommées</a:t>
            </a:r>
            <a:r>
              <a:rPr lang="de-CH" dirty="0">
                <a:highlight>
                  <a:srgbClr val="FFFFFF"/>
                </a:highlight>
              </a:rPr>
              <a:t> </a:t>
            </a:r>
          </a:p>
        </p:txBody>
      </p:sp>
    </p:spTree>
    <p:extLst>
      <p:ext uri="{BB962C8B-B14F-4D97-AF65-F5344CB8AC3E}">
        <p14:creationId xmlns:p14="http://schemas.microsoft.com/office/powerpoint/2010/main" val="714306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E26B1-0165-71F9-352D-C806151473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20308E-3B77-D017-C999-1E00CCFA23CC}"/>
              </a:ext>
            </a:extLst>
          </p:cNvPr>
          <p:cNvSpPr>
            <a:spLocks noGrp="1"/>
          </p:cNvSpPr>
          <p:nvPr>
            <p:ph type="title"/>
          </p:nvPr>
        </p:nvSpPr>
        <p:spPr/>
        <p:txBody>
          <a:bodyPr>
            <a:normAutofit fontScale="90000"/>
          </a:bodyPr>
          <a:lstStyle/>
          <a:p>
            <a:r>
              <a:rPr lang="en-GB" dirty="0"/>
              <a:t>Questions de ponderation dans le cadre de </a:t>
            </a:r>
            <a:r>
              <a:rPr lang="en-GB" dirty="0" err="1"/>
              <a:t>l’imposition</a:t>
            </a:r>
            <a:endParaRPr lang="en-DE" dirty="0"/>
          </a:p>
        </p:txBody>
      </p:sp>
      <p:sp>
        <p:nvSpPr>
          <p:cNvPr id="3" name="Foliennummernplatzhalter 2">
            <a:extLst>
              <a:ext uri="{FF2B5EF4-FFF2-40B4-BE49-F238E27FC236}">
                <a16:creationId xmlns:a16="http://schemas.microsoft.com/office/drawing/2014/main" id="{D7EFD6A2-C5A9-99CB-AE65-7408B4B27E02}"/>
              </a:ext>
            </a:extLst>
          </p:cNvPr>
          <p:cNvSpPr>
            <a:spLocks noGrp="1"/>
          </p:cNvSpPr>
          <p:nvPr>
            <p:ph type="sldNum" sz="quarter" idx="10"/>
          </p:nvPr>
        </p:nvSpPr>
        <p:spPr/>
        <p:txBody>
          <a:bodyPr/>
          <a:lstStyle/>
          <a:p>
            <a:fld id="{C1EA2C84-6045-43D9-99C0-88E26DD3EEAE}" type="slidenum">
              <a:rPr lang="de-CH" smtClean="0"/>
              <a:pPr/>
              <a:t>12</a:t>
            </a:fld>
            <a:endParaRPr lang="de-CH" sz="1050"/>
          </a:p>
        </p:txBody>
      </p:sp>
      <p:pic>
        <p:nvPicPr>
          <p:cNvPr id="5" name="Grafik 4" descr="Ein Bild, das Waage enthält.&#10;&#10;KI-generierte Inhalte können fehlerhaft sein.">
            <a:extLst>
              <a:ext uri="{FF2B5EF4-FFF2-40B4-BE49-F238E27FC236}">
                <a16:creationId xmlns:a16="http://schemas.microsoft.com/office/drawing/2014/main" id="{B4519B7E-739C-3F17-09CE-2C2540B2D8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0343" y="652077"/>
            <a:ext cx="7143008" cy="3969578"/>
          </a:xfrm>
          <a:prstGeom prst="rect">
            <a:avLst/>
          </a:prstGeom>
        </p:spPr>
      </p:pic>
      <p:sp>
        <p:nvSpPr>
          <p:cNvPr id="6" name="Textfeld 5">
            <a:extLst>
              <a:ext uri="{FF2B5EF4-FFF2-40B4-BE49-F238E27FC236}">
                <a16:creationId xmlns:a16="http://schemas.microsoft.com/office/drawing/2014/main" id="{D22E0264-77DE-0EDB-C900-3F7822EF2A10}"/>
              </a:ext>
            </a:extLst>
          </p:cNvPr>
          <p:cNvSpPr txBox="1"/>
          <p:nvPr/>
        </p:nvSpPr>
        <p:spPr>
          <a:xfrm>
            <a:off x="1110343" y="2233453"/>
            <a:ext cx="1499128" cy="507831"/>
          </a:xfrm>
          <a:prstGeom prst="rect">
            <a:avLst/>
          </a:prstGeom>
          <a:noFill/>
        </p:spPr>
        <p:txBody>
          <a:bodyPr wrap="none" rtlCol="0">
            <a:spAutoFit/>
          </a:bodyPr>
          <a:lstStyle/>
          <a:p>
            <a:r>
              <a:rPr lang="de-CH" dirty="0" err="1"/>
              <a:t>Développement</a:t>
            </a:r>
            <a:br>
              <a:rPr lang="de-CH" dirty="0"/>
            </a:br>
            <a:r>
              <a:rPr lang="de-CH" dirty="0"/>
              <a:t>du </a:t>
            </a:r>
            <a:r>
              <a:rPr lang="de-CH" dirty="0" err="1"/>
              <a:t>marché</a:t>
            </a:r>
            <a:r>
              <a:rPr lang="de-CH" dirty="0"/>
              <a:t> </a:t>
            </a:r>
            <a:r>
              <a:rPr lang="de-CH" dirty="0" err="1"/>
              <a:t>illégal</a:t>
            </a:r>
            <a:endParaRPr lang="de-CH" dirty="0"/>
          </a:p>
        </p:txBody>
      </p:sp>
      <p:sp>
        <p:nvSpPr>
          <p:cNvPr id="7" name="Textfeld 6">
            <a:extLst>
              <a:ext uri="{FF2B5EF4-FFF2-40B4-BE49-F238E27FC236}">
                <a16:creationId xmlns:a16="http://schemas.microsoft.com/office/drawing/2014/main" id="{7B046A73-5D15-0F78-414B-579F34CE87AB}"/>
              </a:ext>
            </a:extLst>
          </p:cNvPr>
          <p:cNvSpPr txBox="1"/>
          <p:nvPr/>
        </p:nvSpPr>
        <p:spPr>
          <a:xfrm>
            <a:off x="6082564" y="2337328"/>
            <a:ext cx="2706190" cy="300082"/>
          </a:xfrm>
          <a:prstGeom prst="rect">
            <a:avLst/>
          </a:prstGeom>
          <a:noFill/>
        </p:spPr>
        <p:txBody>
          <a:bodyPr wrap="none" rtlCol="0">
            <a:spAutoFit/>
          </a:bodyPr>
          <a:lstStyle/>
          <a:p>
            <a:r>
              <a:rPr lang="de-CH" dirty="0" err="1"/>
              <a:t>Développement</a:t>
            </a:r>
            <a:r>
              <a:rPr lang="de-CH" dirty="0"/>
              <a:t> du </a:t>
            </a:r>
            <a:r>
              <a:rPr lang="de-CH" dirty="0" err="1"/>
              <a:t>marché</a:t>
            </a:r>
            <a:r>
              <a:rPr lang="de-CH" dirty="0"/>
              <a:t> </a:t>
            </a:r>
            <a:r>
              <a:rPr lang="de-CH" dirty="0" err="1"/>
              <a:t>légal</a:t>
            </a:r>
            <a:r>
              <a:rPr lang="de-CH" dirty="0"/>
              <a:t> </a:t>
            </a:r>
          </a:p>
        </p:txBody>
      </p:sp>
      <p:sp>
        <p:nvSpPr>
          <p:cNvPr id="8" name="Textfeld 7">
            <a:extLst>
              <a:ext uri="{FF2B5EF4-FFF2-40B4-BE49-F238E27FC236}">
                <a16:creationId xmlns:a16="http://schemas.microsoft.com/office/drawing/2014/main" id="{2ED94FEE-C334-7082-E1A9-9655FDB0E458}"/>
              </a:ext>
            </a:extLst>
          </p:cNvPr>
          <p:cNvSpPr txBox="1"/>
          <p:nvPr/>
        </p:nvSpPr>
        <p:spPr>
          <a:xfrm>
            <a:off x="1270745" y="1438223"/>
            <a:ext cx="1503938" cy="300082"/>
          </a:xfrm>
          <a:prstGeom prst="rect">
            <a:avLst/>
          </a:prstGeom>
          <a:noFill/>
        </p:spPr>
        <p:txBody>
          <a:bodyPr wrap="none" rtlCol="0">
            <a:spAutoFit/>
          </a:bodyPr>
          <a:lstStyle/>
          <a:p>
            <a:r>
              <a:rPr lang="de-CH" dirty="0" err="1"/>
              <a:t>Recettes</a:t>
            </a:r>
            <a:r>
              <a:rPr lang="de-CH" dirty="0"/>
              <a:t> </a:t>
            </a:r>
            <a:r>
              <a:rPr lang="de-CH" dirty="0" err="1"/>
              <a:t>fiscales</a:t>
            </a:r>
            <a:endParaRPr lang="de-CH" dirty="0"/>
          </a:p>
        </p:txBody>
      </p:sp>
      <p:sp>
        <p:nvSpPr>
          <p:cNvPr id="9" name="Textfeld 8">
            <a:extLst>
              <a:ext uri="{FF2B5EF4-FFF2-40B4-BE49-F238E27FC236}">
                <a16:creationId xmlns:a16="http://schemas.microsoft.com/office/drawing/2014/main" id="{A2D8718A-32F9-DE09-ECD1-D56FDE6D150F}"/>
              </a:ext>
            </a:extLst>
          </p:cNvPr>
          <p:cNvSpPr txBox="1"/>
          <p:nvPr/>
        </p:nvSpPr>
        <p:spPr>
          <a:xfrm>
            <a:off x="5725020" y="1438223"/>
            <a:ext cx="3177473" cy="300082"/>
          </a:xfrm>
          <a:prstGeom prst="rect">
            <a:avLst/>
          </a:prstGeom>
          <a:noFill/>
        </p:spPr>
        <p:txBody>
          <a:bodyPr wrap="none" rtlCol="0">
            <a:spAutoFit/>
          </a:bodyPr>
          <a:lstStyle/>
          <a:p>
            <a:r>
              <a:rPr lang="de-CH" dirty="0" err="1"/>
              <a:t>Considérations</a:t>
            </a:r>
            <a:r>
              <a:rPr lang="de-CH" dirty="0"/>
              <a:t> de </a:t>
            </a:r>
            <a:r>
              <a:rPr lang="de-CH" dirty="0" err="1"/>
              <a:t>politique</a:t>
            </a:r>
            <a:r>
              <a:rPr lang="de-CH" dirty="0"/>
              <a:t> industrielle</a:t>
            </a:r>
          </a:p>
        </p:txBody>
      </p:sp>
      <p:sp>
        <p:nvSpPr>
          <p:cNvPr id="10" name="Textfeld 9">
            <a:extLst>
              <a:ext uri="{FF2B5EF4-FFF2-40B4-BE49-F238E27FC236}">
                <a16:creationId xmlns:a16="http://schemas.microsoft.com/office/drawing/2014/main" id="{99D7AEA9-7F87-3FC6-C73A-4B00EBFB86E6}"/>
              </a:ext>
            </a:extLst>
          </p:cNvPr>
          <p:cNvSpPr txBox="1"/>
          <p:nvPr/>
        </p:nvSpPr>
        <p:spPr>
          <a:xfrm>
            <a:off x="1270745" y="3105114"/>
            <a:ext cx="2800767" cy="300082"/>
          </a:xfrm>
          <a:prstGeom prst="rect">
            <a:avLst/>
          </a:prstGeom>
          <a:noFill/>
        </p:spPr>
        <p:txBody>
          <a:bodyPr wrap="none" rtlCol="0">
            <a:spAutoFit/>
          </a:bodyPr>
          <a:lstStyle/>
          <a:p>
            <a:r>
              <a:rPr lang="de-CH" dirty="0"/>
              <a:t>Simple, </a:t>
            </a:r>
            <a:r>
              <a:rPr lang="de-CH" dirty="0" err="1"/>
              <a:t>rudimentaire</a:t>
            </a:r>
            <a:r>
              <a:rPr lang="de-CH" dirty="0"/>
              <a:t>, </a:t>
            </a:r>
            <a:r>
              <a:rPr lang="de-CH" dirty="0" err="1"/>
              <a:t>économique</a:t>
            </a:r>
            <a:endParaRPr lang="de-CH" dirty="0"/>
          </a:p>
        </p:txBody>
      </p:sp>
      <p:sp>
        <p:nvSpPr>
          <p:cNvPr id="11" name="Textfeld 10">
            <a:extLst>
              <a:ext uri="{FF2B5EF4-FFF2-40B4-BE49-F238E27FC236}">
                <a16:creationId xmlns:a16="http://schemas.microsoft.com/office/drawing/2014/main" id="{C1449EB2-702C-5696-1A52-6A7BB4D28328}"/>
              </a:ext>
            </a:extLst>
          </p:cNvPr>
          <p:cNvSpPr txBox="1"/>
          <p:nvPr/>
        </p:nvSpPr>
        <p:spPr>
          <a:xfrm>
            <a:off x="6411981" y="2982517"/>
            <a:ext cx="2379177" cy="300082"/>
          </a:xfrm>
          <a:prstGeom prst="rect">
            <a:avLst/>
          </a:prstGeom>
          <a:noFill/>
        </p:spPr>
        <p:txBody>
          <a:bodyPr wrap="none" rtlCol="0">
            <a:spAutoFit/>
          </a:bodyPr>
          <a:lstStyle/>
          <a:p>
            <a:r>
              <a:rPr lang="de-CH" dirty="0" err="1"/>
              <a:t>Différencié</a:t>
            </a:r>
            <a:r>
              <a:rPr lang="de-CH" dirty="0"/>
              <a:t> et plus </a:t>
            </a:r>
            <a:r>
              <a:rPr lang="de-CH" dirty="0" err="1"/>
              <a:t>complexe</a:t>
            </a:r>
            <a:endParaRPr lang="de-CH" dirty="0"/>
          </a:p>
        </p:txBody>
      </p:sp>
      <p:sp>
        <p:nvSpPr>
          <p:cNvPr id="13" name="Textfeld 12">
            <a:extLst>
              <a:ext uri="{FF2B5EF4-FFF2-40B4-BE49-F238E27FC236}">
                <a16:creationId xmlns:a16="http://schemas.microsoft.com/office/drawing/2014/main" id="{11D95E8A-F5DB-69D5-8583-7F53AEA06F94}"/>
              </a:ext>
            </a:extLst>
          </p:cNvPr>
          <p:cNvSpPr txBox="1"/>
          <p:nvPr/>
        </p:nvSpPr>
        <p:spPr>
          <a:xfrm>
            <a:off x="1270745" y="3585014"/>
            <a:ext cx="2281394" cy="300082"/>
          </a:xfrm>
          <a:prstGeom prst="rect">
            <a:avLst/>
          </a:prstGeom>
          <a:noFill/>
        </p:spPr>
        <p:txBody>
          <a:bodyPr wrap="none" rtlCol="0">
            <a:spAutoFit/>
          </a:bodyPr>
          <a:lstStyle/>
          <a:p>
            <a:r>
              <a:rPr lang="de-CH" dirty="0" err="1"/>
              <a:t>Objectifs</a:t>
            </a:r>
            <a:r>
              <a:rPr lang="de-CH" dirty="0"/>
              <a:t> de </a:t>
            </a:r>
            <a:r>
              <a:rPr lang="de-CH" dirty="0" err="1"/>
              <a:t>santé</a:t>
            </a:r>
            <a:r>
              <a:rPr lang="de-CH" dirty="0"/>
              <a:t> </a:t>
            </a:r>
            <a:r>
              <a:rPr lang="de-CH" dirty="0" err="1"/>
              <a:t>publique</a:t>
            </a:r>
            <a:endParaRPr lang="de-CH" dirty="0"/>
          </a:p>
        </p:txBody>
      </p:sp>
      <p:sp>
        <p:nvSpPr>
          <p:cNvPr id="14" name="Textfeld 13">
            <a:extLst>
              <a:ext uri="{FF2B5EF4-FFF2-40B4-BE49-F238E27FC236}">
                <a16:creationId xmlns:a16="http://schemas.microsoft.com/office/drawing/2014/main" id="{8B919176-D9E3-9AC2-6024-5A6DA1235B69}"/>
              </a:ext>
            </a:extLst>
          </p:cNvPr>
          <p:cNvSpPr txBox="1"/>
          <p:nvPr/>
        </p:nvSpPr>
        <p:spPr>
          <a:xfrm>
            <a:off x="6515385" y="3670166"/>
            <a:ext cx="1774845" cy="507831"/>
          </a:xfrm>
          <a:prstGeom prst="rect">
            <a:avLst/>
          </a:prstGeom>
          <a:noFill/>
        </p:spPr>
        <p:txBody>
          <a:bodyPr wrap="none" rtlCol="0">
            <a:spAutoFit/>
          </a:bodyPr>
          <a:lstStyle/>
          <a:p>
            <a:r>
              <a:rPr lang="de-CH" dirty="0" err="1"/>
              <a:t>Comportement</a:t>
            </a:r>
            <a:r>
              <a:rPr lang="de-CH" dirty="0"/>
              <a:t> </a:t>
            </a:r>
            <a:br>
              <a:rPr lang="de-CH" dirty="0"/>
            </a:br>
            <a:r>
              <a:rPr lang="de-CH" dirty="0"/>
              <a:t>des </a:t>
            </a:r>
            <a:r>
              <a:rPr lang="de-CH" dirty="0" err="1"/>
              <a:t>consommateurs</a:t>
            </a:r>
            <a:endParaRPr lang="de-CH" dirty="0"/>
          </a:p>
        </p:txBody>
      </p:sp>
    </p:spTree>
    <p:extLst>
      <p:ext uri="{BB962C8B-B14F-4D97-AF65-F5344CB8AC3E}">
        <p14:creationId xmlns:p14="http://schemas.microsoft.com/office/powerpoint/2010/main" val="305024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Darts, Dart, Im Haus enthält.">
            <a:extLst>
              <a:ext uri="{FF2B5EF4-FFF2-40B4-BE49-F238E27FC236}">
                <a16:creationId xmlns:a16="http://schemas.microsoft.com/office/drawing/2014/main" id="{7F086B1D-6299-9079-7AD8-3AA1FCF69B7A}"/>
              </a:ext>
            </a:extLst>
          </p:cNvPr>
          <p:cNvPicPr>
            <a:picLocks noChangeAspect="1"/>
          </p:cNvPicPr>
          <p:nvPr/>
        </p:nvPicPr>
        <p:blipFill>
          <a:blip r:embed="rId3" cstate="screen">
            <a:extLst>
              <a:ext uri="{28A0092B-C50C-407E-A947-70E740481C1C}">
                <a14:useLocalDpi xmlns:a14="http://schemas.microsoft.com/office/drawing/2010/main"/>
              </a:ext>
            </a:extLst>
          </a:blip>
          <a:srcRect b="-290"/>
          <a:stretch>
            <a:fillRect/>
          </a:stretch>
        </p:blipFill>
        <p:spPr>
          <a:xfrm>
            <a:off x="0" y="543477"/>
            <a:ext cx="9144000" cy="4617720"/>
          </a:xfrm>
          <a:prstGeom prst="rect">
            <a:avLst/>
          </a:prstGeom>
        </p:spPr>
      </p:pic>
      <p:sp>
        <p:nvSpPr>
          <p:cNvPr id="2" name="Titel 1">
            <a:extLst>
              <a:ext uri="{FF2B5EF4-FFF2-40B4-BE49-F238E27FC236}">
                <a16:creationId xmlns:a16="http://schemas.microsoft.com/office/drawing/2014/main" id="{4946CE27-C46D-43CC-277F-E11D2CB265F9}"/>
              </a:ext>
            </a:extLst>
          </p:cNvPr>
          <p:cNvSpPr>
            <a:spLocks noGrp="1"/>
          </p:cNvSpPr>
          <p:nvPr>
            <p:ph type="title"/>
          </p:nvPr>
        </p:nvSpPr>
        <p:spPr/>
        <p:txBody>
          <a:bodyPr>
            <a:normAutofit fontScale="90000"/>
          </a:bodyPr>
          <a:lstStyle/>
          <a:p>
            <a:r>
              <a:rPr lang="de-CH" dirty="0"/>
              <a:t>Résumé</a:t>
            </a:r>
          </a:p>
        </p:txBody>
      </p:sp>
      <p:sp>
        <p:nvSpPr>
          <p:cNvPr id="3" name="Foliennummernplatzhalter 2">
            <a:extLst>
              <a:ext uri="{FF2B5EF4-FFF2-40B4-BE49-F238E27FC236}">
                <a16:creationId xmlns:a16="http://schemas.microsoft.com/office/drawing/2014/main" id="{B0D54FB9-7142-C989-EECD-104B4BBE4986}"/>
              </a:ext>
            </a:extLst>
          </p:cNvPr>
          <p:cNvSpPr>
            <a:spLocks noGrp="1"/>
          </p:cNvSpPr>
          <p:nvPr>
            <p:ph type="sldNum" sz="quarter" idx="10"/>
          </p:nvPr>
        </p:nvSpPr>
        <p:spPr/>
        <p:txBody>
          <a:bodyPr/>
          <a:lstStyle/>
          <a:p>
            <a:fld id="{C1EA2C84-6045-43D9-99C0-88E26DD3EEAE}" type="slidenum">
              <a:rPr lang="de-CH" smtClean="0"/>
              <a:pPr/>
              <a:t>13</a:t>
            </a:fld>
            <a:endParaRPr lang="de-CH" sz="1050"/>
          </a:p>
        </p:txBody>
      </p:sp>
      <p:sp>
        <p:nvSpPr>
          <p:cNvPr id="7" name="Textfeld 6">
            <a:extLst>
              <a:ext uri="{FF2B5EF4-FFF2-40B4-BE49-F238E27FC236}">
                <a16:creationId xmlns:a16="http://schemas.microsoft.com/office/drawing/2014/main" id="{EE886551-1D4D-F144-7F8C-98F298A84F73}"/>
              </a:ext>
            </a:extLst>
          </p:cNvPr>
          <p:cNvSpPr txBox="1"/>
          <p:nvPr/>
        </p:nvSpPr>
        <p:spPr>
          <a:xfrm>
            <a:off x="2400300" y="726883"/>
            <a:ext cx="2851364"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None/>
            </a:pPr>
            <a:r>
              <a:rPr lang="de-DE" sz="2000" dirty="0" err="1"/>
              <a:t>Objectifs</a:t>
            </a:r>
            <a:r>
              <a:rPr lang="de-DE" sz="2000" dirty="0"/>
              <a:t> de </a:t>
            </a:r>
            <a:r>
              <a:rPr lang="de-DE" sz="2000" dirty="0" err="1"/>
              <a:t>politique</a:t>
            </a:r>
            <a:r>
              <a:rPr lang="de-DE" sz="2000" dirty="0"/>
              <a:t> </a:t>
            </a:r>
            <a:r>
              <a:rPr lang="de-DE" sz="2000" dirty="0" err="1"/>
              <a:t>fiscale</a:t>
            </a:r>
            <a:r>
              <a:rPr lang="de-DE" sz="2000" dirty="0"/>
              <a:t> </a:t>
            </a:r>
            <a:endParaRPr lang="en-DE" sz="2000" dirty="0"/>
          </a:p>
        </p:txBody>
      </p:sp>
      <p:sp>
        <p:nvSpPr>
          <p:cNvPr id="8" name="Textfeld 7">
            <a:extLst>
              <a:ext uri="{FF2B5EF4-FFF2-40B4-BE49-F238E27FC236}">
                <a16:creationId xmlns:a16="http://schemas.microsoft.com/office/drawing/2014/main" id="{C78EC04F-D0FA-2D98-B8FE-5CCAE7CACF84}"/>
              </a:ext>
            </a:extLst>
          </p:cNvPr>
          <p:cNvSpPr txBox="1"/>
          <p:nvPr/>
        </p:nvSpPr>
        <p:spPr>
          <a:xfrm>
            <a:off x="5108235" y="3895113"/>
            <a:ext cx="353628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None/>
            </a:pPr>
            <a:r>
              <a:rPr lang="de-DE" sz="1800" dirty="0" err="1"/>
              <a:t>Objectifs</a:t>
            </a:r>
            <a:r>
              <a:rPr lang="de-DE" sz="1800" dirty="0"/>
              <a:t> de </a:t>
            </a:r>
            <a:r>
              <a:rPr lang="de-DE" sz="1800" dirty="0" err="1"/>
              <a:t>politique</a:t>
            </a:r>
            <a:r>
              <a:rPr lang="de-DE" sz="1800" dirty="0"/>
              <a:t> de </a:t>
            </a:r>
            <a:r>
              <a:rPr lang="de-DE" sz="1800" dirty="0" err="1"/>
              <a:t>sécurité</a:t>
            </a:r>
            <a:r>
              <a:rPr lang="de-DE" sz="1800" dirty="0"/>
              <a:t> </a:t>
            </a:r>
            <a:endParaRPr lang="en-DE" sz="1800" dirty="0"/>
          </a:p>
        </p:txBody>
      </p:sp>
      <p:sp>
        <p:nvSpPr>
          <p:cNvPr id="13" name="Textfeld 12">
            <a:extLst>
              <a:ext uri="{FF2B5EF4-FFF2-40B4-BE49-F238E27FC236}">
                <a16:creationId xmlns:a16="http://schemas.microsoft.com/office/drawing/2014/main" id="{DDB0BCAA-95F8-2479-D545-9BD641E9B831}"/>
              </a:ext>
            </a:extLst>
          </p:cNvPr>
          <p:cNvSpPr txBox="1"/>
          <p:nvPr/>
        </p:nvSpPr>
        <p:spPr>
          <a:xfrm>
            <a:off x="4362774" y="2387084"/>
            <a:ext cx="3363132"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None/>
            </a:pPr>
            <a:r>
              <a:rPr lang="de-DE" sz="1800" dirty="0" err="1"/>
              <a:t>Objectifs</a:t>
            </a:r>
            <a:r>
              <a:rPr lang="de-DE" sz="1800" dirty="0"/>
              <a:t> de </a:t>
            </a:r>
            <a:r>
              <a:rPr lang="de-DE" sz="1800" dirty="0" err="1"/>
              <a:t>politique</a:t>
            </a:r>
            <a:r>
              <a:rPr lang="de-DE" sz="1800" dirty="0"/>
              <a:t> sanitaire</a:t>
            </a:r>
            <a:endParaRPr lang="en-DE" sz="1800" dirty="0"/>
          </a:p>
        </p:txBody>
      </p:sp>
    </p:spTree>
    <p:extLst>
      <p:ext uri="{BB962C8B-B14F-4D97-AF65-F5344CB8AC3E}">
        <p14:creationId xmlns:p14="http://schemas.microsoft.com/office/powerpoint/2010/main" val="126832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EFB2A-F7D1-4586-912A-69A08CBB7EEB}"/>
              </a:ext>
            </a:extLst>
          </p:cNvPr>
          <p:cNvSpPr>
            <a:spLocks noGrp="1"/>
          </p:cNvSpPr>
          <p:nvPr>
            <p:ph type="title"/>
          </p:nvPr>
        </p:nvSpPr>
        <p:spPr/>
        <p:txBody>
          <a:bodyPr>
            <a:normAutofit fontScale="90000"/>
          </a:bodyPr>
          <a:lstStyle/>
          <a:p>
            <a:r>
              <a:rPr lang="en-GB" dirty="0" err="1"/>
              <a:t>Comprendre</a:t>
            </a:r>
            <a:r>
              <a:rPr lang="en-GB" dirty="0"/>
              <a:t> le </a:t>
            </a:r>
            <a:r>
              <a:rPr lang="en-GB" dirty="0" err="1"/>
              <a:t>système</a:t>
            </a:r>
            <a:r>
              <a:rPr lang="en-GB" dirty="0"/>
              <a:t> du cannabis </a:t>
            </a:r>
            <a:r>
              <a:rPr lang="en-GB" dirty="0" err="1"/>
              <a:t>en</a:t>
            </a:r>
            <a:r>
              <a:rPr lang="en-GB" dirty="0"/>
              <a:t> Suisse </a:t>
            </a:r>
            <a:endParaRPr lang="en-DE" dirty="0"/>
          </a:p>
        </p:txBody>
      </p:sp>
      <p:sp>
        <p:nvSpPr>
          <p:cNvPr id="3" name="Foliennummernplatzhalter 2">
            <a:extLst>
              <a:ext uri="{FF2B5EF4-FFF2-40B4-BE49-F238E27FC236}">
                <a16:creationId xmlns:a16="http://schemas.microsoft.com/office/drawing/2014/main" id="{E5444226-9DCB-4A55-967D-E3818B8DC5D0}"/>
              </a:ext>
            </a:extLst>
          </p:cNvPr>
          <p:cNvSpPr>
            <a:spLocks noGrp="1"/>
          </p:cNvSpPr>
          <p:nvPr>
            <p:ph type="sldNum" sz="quarter" idx="10"/>
          </p:nvPr>
        </p:nvSpPr>
        <p:spPr/>
        <p:txBody>
          <a:bodyPr/>
          <a:lstStyle/>
          <a:p>
            <a:fld id="{C1EA2C84-6045-43D9-99C0-88E26DD3EEAE}" type="slidenum">
              <a:rPr lang="de-CH" smtClean="0"/>
              <a:pPr/>
              <a:t>2</a:t>
            </a:fld>
            <a:endParaRPr lang="de-CH" sz="1050"/>
          </a:p>
        </p:txBody>
      </p:sp>
      <p:sp>
        <p:nvSpPr>
          <p:cNvPr id="5" name="Rechteck: abgerundete Ecken 4">
            <a:extLst>
              <a:ext uri="{FF2B5EF4-FFF2-40B4-BE49-F238E27FC236}">
                <a16:creationId xmlns:a16="http://schemas.microsoft.com/office/drawing/2014/main" id="{FD58F426-B71B-CBE6-B6D1-C10F14ED91F7}"/>
              </a:ext>
            </a:extLst>
          </p:cNvPr>
          <p:cNvSpPr/>
          <p:nvPr/>
        </p:nvSpPr>
        <p:spPr>
          <a:xfrm>
            <a:off x="563568" y="944591"/>
            <a:ext cx="6241147" cy="33845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Market </a:t>
            </a:r>
            <a:r>
              <a:rPr lang="de-CH" dirty="0" err="1"/>
              <a:t>Activity</a:t>
            </a:r>
            <a:endParaRPr lang="de-CH" dirty="0"/>
          </a:p>
          <a:p>
            <a:pPr algn="ctr"/>
            <a:r>
              <a:rPr lang="de-CH" dirty="0"/>
              <a:t>(843m CHF)</a:t>
            </a:r>
          </a:p>
        </p:txBody>
      </p:sp>
      <p:sp>
        <p:nvSpPr>
          <p:cNvPr id="6" name="Rechteck: abgerundete Ecken 5">
            <a:extLst>
              <a:ext uri="{FF2B5EF4-FFF2-40B4-BE49-F238E27FC236}">
                <a16:creationId xmlns:a16="http://schemas.microsoft.com/office/drawing/2014/main" id="{9D5616D2-E942-9D25-18D5-C8EC0729F3F5}"/>
              </a:ext>
            </a:extLst>
          </p:cNvPr>
          <p:cNvSpPr/>
          <p:nvPr/>
        </p:nvSpPr>
        <p:spPr>
          <a:xfrm>
            <a:off x="6884913" y="944591"/>
            <a:ext cx="1020838" cy="398811"/>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err="1"/>
              <a:t>Jurisprudence</a:t>
            </a:r>
            <a:endParaRPr lang="de-CH" sz="900" dirty="0"/>
          </a:p>
          <a:p>
            <a:pPr algn="ctr"/>
            <a:r>
              <a:rPr lang="de-CH" sz="900" dirty="0"/>
              <a:t>(18m CHF)</a:t>
            </a:r>
          </a:p>
        </p:txBody>
      </p:sp>
      <p:sp>
        <p:nvSpPr>
          <p:cNvPr id="7" name="Rechteck: abgerundete Ecken 6">
            <a:extLst>
              <a:ext uri="{FF2B5EF4-FFF2-40B4-BE49-F238E27FC236}">
                <a16:creationId xmlns:a16="http://schemas.microsoft.com/office/drawing/2014/main" id="{81806504-81EA-084A-A0EA-0289C7BBECA6}"/>
              </a:ext>
            </a:extLst>
          </p:cNvPr>
          <p:cNvSpPr/>
          <p:nvPr/>
        </p:nvSpPr>
        <p:spPr>
          <a:xfrm>
            <a:off x="6884912" y="2599841"/>
            <a:ext cx="1395487" cy="1729300"/>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a:t>Policing</a:t>
            </a:r>
          </a:p>
          <a:p>
            <a:pPr algn="ctr"/>
            <a:r>
              <a:rPr lang="de-CH" sz="900" dirty="0"/>
              <a:t>(71m CHF)</a:t>
            </a:r>
          </a:p>
        </p:txBody>
      </p:sp>
      <p:sp>
        <p:nvSpPr>
          <p:cNvPr id="8" name="Rechteck: abgerundete Ecken 7">
            <a:extLst>
              <a:ext uri="{FF2B5EF4-FFF2-40B4-BE49-F238E27FC236}">
                <a16:creationId xmlns:a16="http://schemas.microsoft.com/office/drawing/2014/main" id="{AD3BD495-E2CA-D827-62DE-148366412EE3}"/>
              </a:ext>
            </a:extLst>
          </p:cNvPr>
          <p:cNvSpPr/>
          <p:nvPr/>
        </p:nvSpPr>
        <p:spPr>
          <a:xfrm>
            <a:off x="6884912" y="1929423"/>
            <a:ext cx="1395487" cy="593947"/>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err="1"/>
              <a:t>Healthcare</a:t>
            </a:r>
            <a:endParaRPr lang="de-CH" sz="900" dirty="0"/>
          </a:p>
          <a:p>
            <a:pPr algn="ctr"/>
            <a:r>
              <a:rPr lang="de-CH" sz="900" dirty="0"/>
              <a:t>(44m CHF)</a:t>
            </a:r>
          </a:p>
        </p:txBody>
      </p:sp>
      <p:sp>
        <p:nvSpPr>
          <p:cNvPr id="9" name="Rechteck: abgerundete Ecken 8">
            <a:extLst>
              <a:ext uri="{FF2B5EF4-FFF2-40B4-BE49-F238E27FC236}">
                <a16:creationId xmlns:a16="http://schemas.microsoft.com/office/drawing/2014/main" id="{9821E5EC-30F5-21C5-A5A6-74C7A7F92E1C}"/>
              </a:ext>
            </a:extLst>
          </p:cNvPr>
          <p:cNvSpPr/>
          <p:nvPr/>
        </p:nvSpPr>
        <p:spPr>
          <a:xfrm>
            <a:off x="6884912" y="1437007"/>
            <a:ext cx="1217688" cy="398811"/>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900" dirty="0"/>
              <a:t>Court </a:t>
            </a:r>
            <a:r>
              <a:rPr lang="de-CH" sz="900" dirty="0" err="1"/>
              <a:t>Enforcement</a:t>
            </a:r>
            <a:endParaRPr lang="de-CH" sz="900" dirty="0"/>
          </a:p>
          <a:p>
            <a:pPr algn="ctr"/>
            <a:r>
              <a:rPr lang="de-CH" sz="900" dirty="0"/>
              <a:t>(23m CHF)</a:t>
            </a:r>
          </a:p>
        </p:txBody>
      </p:sp>
    </p:spTree>
    <p:extLst>
      <p:ext uri="{BB962C8B-B14F-4D97-AF65-F5344CB8AC3E}">
        <p14:creationId xmlns:p14="http://schemas.microsoft.com/office/powerpoint/2010/main" val="392647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2488E-ED64-3F54-D2A5-81B2609571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3F2DC1-5C3C-AEBE-8B07-2A90552391B9}"/>
              </a:ext>
            </a:extLst>
          </p:cNvPr>
          <p:cNvSpPr>
            <a:spLocks noGrp="1"/>
          </p:cNvSpPr>
          <p:nvPr>
            <p:ph type="title"/>
          </p:nvPr>
        </p:nvSpPr>
        <p:spPr>
          <a:xfrm>
            <a:off x="432478" y="81353"/>
            <a:ext cx="7494905" cy="390906"/>
          </a:xfrm>
        </p:spPr>
        <p:txBody>
          <a:bodyPr>
            <a:normAutofit fontScale="90000"/>
          </a:bodyPr>
          <a:lstStyle/>
          <a:p>
            <a:r>
              <a:rPr lang="en-GB" dirty="0"/>
              <a:t>Marché des fleurs de cannabis et du </a:t>
            </a:r>
            <a:r>
              <a:rPr lang="en-GB" dirty="0" err="1"/>
              <a:t>haschich</a:t>
            </a:r>
            <a:r>
              <a:rPr lang="en-GB" dirty="0"/>
              <a:t> </a:t>
            </a:r>
            <a:r>
              <a:rPr lang="en-GB" dirty="0" err="1"/>
              <a:t>en</a:t>
            </a:r>
            <a:r>
              <a:rPr lang="en-GB" dirty="0"/>
              <a:t> Suisse (Mio. CHF)</a:t>
            </a:r>
            <a:endParaRPr lang="en-DE" dirty="0"/>
          </a:p>
        </p:txBody>
      </p:sp>
      <p:sp>
        <p:nvSpPr>
          <p:cNvPr id="3" name="Foliennummernplatzhalter 2">
            <a:extLst>
              <a:ext uri="{FF2B5EF4-FFF2-40B4-BE49-F238E27FC236}">
                <a16:creationId xmlns:a16="http://schemas.microsoft.com/office/drawing/2014/main" id="{6D08760A-8457-FDE0-64EC-19065517A90B}"/>
              </a:ext>
            </a:extLst>
          </p:cNvPr>
          <p:cNvSpPr>
            <a:spLocks noGrp="1"/>
          </p:cNvSpPr>
          <p:nvPr>
            <p:ph type="sldNum" sz="quarter" idx="10"/>
          </p:nvPr>
        </p:nvSpPr>
        <p:spPr/>
        <p:txBody>
          <a:bodyPr/>
          <a:lstStyle/>
          <a:p>
            <a:fld id="{C1EA2C84-6045-43D9-99C0-88E26DD3EEAE}" type="slidenum">
              <a:rPr lang="de-CH" smtClean="0"/>
              <a:pPr/>
              <a:t>3</a:t>
            </a:fld>
            <a:endParaRPr lang="de-CH" sz="1050"/>
          </a:p>
        </p:txBody>
      </p:sp>
      <p:pic>
        <p:nvPicPr>
          <p:cNvPr id="10" name="Grafik 9">
            <a:extLst>
              <a:ext uri="{FF2B5EF4-FFF2-40B4-BE49-F238E27FC236}">
                <a16:creationId xmlns:a16="http://schemas.microsoft.com/office/drawing/2014/main" id="{E8B8802C-52A7-E3F5-B954-4DC91EC229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31"/>
          <a:stretch/>
        </p:blipFill>
        <p:spPr bwMode="auto">
          <a:xfrm>
            <a:off x="2453479" y="748150"/>
            <a:ext cx="4237042" cy="38202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89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52A84-5DCA-4C27-8AFA-8D2EA5FD1D1B}"/>
              </a:ext>
            </a:extLst>
          </p:cNvPr>
          <p:cNvSpPr>
            <a:spLocks noGrp="1"/>
          </p:cNvSpPr>
          <p:nvPr>
            <p:ph type="title"/>
          </p:nvPr>
        </p:nvSpPr>
        <p:spPr>
          <a:xfrm>
            <a:off x="432478" y="81353"/>
            <a:ext cx="7200221" cy="390906"/>
          </a:xfrm>
        </p:spPr>
        <p:txBody>
          <a:bodyPr>
            <a:normAutofit fontScale="90000"/>
          </a:bodyPr>
          <a:lstStyle/>
          <a:p>
            <a:r>
              <a:rPr lang="en-GB" dirty="0"/>
              <a:t>Production brut legal/illegal </a:t>
            </a:r>
            <a:endParaRPr lang="en-DE" dirty="0"/>
          </a:p>
        </p:txBody>
      </p:sp>
      <p:sp>
        <p:nvSpPr>
          <p:cNvPr id="3" name="Foliennummernplatzhalter 2">
            <a:extLst>
              <a:ext uri="{FF2B5EF4-FFF2-40B4-BE49-F238E27FC236}">
                <a16:creationId xmlns:a16="http://schemas.microsoft.com/office/drawing/2014/main" id="{6DA293C1-5E36-48BE-8B0D-382D915E7A73}"/>
              </a:ext>
            </a:extLst>
          </p:cNvPr>
          <p:cNvSpPr>
            <a:spLocks noGrp="1"/>
          </p:cNvSpPr>
          <p:nvPr>
            <p:ph type="sldNum" sz="quarter" idx="10"/>
          </p:nvPr>
        </p:nvSpPr>
        <p:spPr/>
        <p:txBody>
          <a:bodyPr/>
          <a:lstStyle/>
          <a:p>
            <a:fld id="{C1EA2C84-6045-43D9-99C0-88E26DD3EEAE}" type="slidenum">
              <a:rPr lang="de-CH" smtClean="0"/>
              <a:pPr/>
              <a:t>4</a:t>
            </a:fld>
            <a:endParaRPr lang="de-CH" sz="1050"/>
          </a:p>
        </p:txBody>
      </p:sp>
      <p:pic>
        <p:nvPicPr>
          <p:cNvPr id="10" name="Grafik 9">
            <a:extLst>
              <a:ext uri="{FF2B5EF4-FFF2-40B4-BE49-F238E27FC236}">
                <a16:creationId xmlns:a16="http://schemas.microsoft.com/office/drawing/2014/main" id="{9E4AB5F7-D18F-4061-BDD4-F992ECDEE1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892"/>
          <a:stretch/>
        </p:blipFill>
        <p:spPr bwMode="auto">
          <a:xfrm>
            <a:off x="1925706" y="841656"/>
            <a:ext cx="5082389" cy="34601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0519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93D10-1AE0-6F5C-7BF8-3E364D2F9F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37070C-32E6-05FD-6F24-9BAE97ECB9E8}"/>
              </a:ext>
            </a:extLst>
          </p:cNvPr>
          <p:cNvSpPr>
            <a:spLocks noGrp="1"/>
          </p:cNvSpPr>
          <p:nvPr>
            <p:ph type="title"/>
          </p:nvPr>
        </p:nvSpPr>
        <p:spPr/>
        <p:txBody>
          <a:bodyPr>
            <a:normAutofit fontScale="90000"/>
          </a:bodyPr>
          <a:lstStyle/>
          <a:p>
            <a:r>
              <a:rPr lang="en-GB" dirty="0"/>
              <a:t>Scenarios </a:t>
            </a:r>
            <a:r>
              <a:rPr lang="en-GB" dirty="0" err="1"/>
              <a:t>alternatifs</a:t>
            </a:r>
            <a:r>
              <a:rPr lang="en-GB" dirty="0"/>
              <a:t> de </a:t>
            </a:r>
            <a:r>
              <a:rPr lang="en-GB" dirty="0" err="1"/>
              <a:t>réglementation</a:t>
            </a:r>
            <a:endParaRPr lang="en-DE" dirty="0"/>
          </a:p>
        </p:txBody>
      </p:sp>
      <p:sp>
        <p:nvSpPr>
          <p:cNvPr id="3" name="Foliennummernplatzhalter 2">
            <a:extLst>
              <a:ext uri="{FF2B5EF4-FFF2-40B4-BE49-F238E27FC236}">
                <a16:creationId xmlns:a16="http://schemas.microsoft.com/office/drawing/2014/main" id="{B6B475C1-1638-23AA-2D16-72102C3B2CF5}"/>
              </a:ext>
            </a:extLst>
          </p:cNvPr>
          <p:cNvSpPr>
            <a:spLocks noGrp="1"/>
          </p:cNvSpPr>
          <p:nvPr>
            <p:ph type="sldNum" sz="quarter" idx="10"/>
          </p:nvPr>
        </p:nvSpPr>
        <p:spPr/>
        <p:txBody>
          <a:bodyPr/>
          <a:lstStyle/>
          <a:p>
            <a:fld id="{C1EA2C84-6045-43D9-99C0-88E26DD3EEAE}" type="slidenum">
              <a:rPr lang="de-CH" smtClean="0"/>
              <a:pPr/>
              <a:t>5</a:t>
            </a:fld>
            <a:endParaRPr lang="de-CH" sz="1050"/>
          </a:p>
        </p:txBody>
      </p:sp>
      <p:pic>
        <p:nvPicPr>
          <p:cNvPr id="5" name="Grafik 4">
            <a:extLst>
              <a:ext uri="{FF2B5EF4-FFF2-40B4-BE49-F238E27FC236}">
                <a16:creationId xmlns:a16="http://schemas.microsoft.com/office/drawing/2014/main" id="{A2BED8CA-BE04-459A-A1A5-7C8659D0F2E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482" y="816387"/>
            <a:ext cx="5691168" cy="3640958"/>
          </a:xfrm>
          <a:prstGeom prst="rect">
            <a:avLst/>
          </a:prstGeom>
          <a:noFill/>
        </p:spPr>
      </p:pic>
      <p:sp>
        <p:nvSpPr>
          <p:cNvPr id="11" name="Rechteck 10">
            <a:extLst>
              <a:ext uri="{FF2B5EF4-FFF2-40B4-BE49-F238E27FC236}">
                <a16:creationId xmlns:a16="http://schemas.microsoft.com/office/drawing/2014/main" id="{41774277-98E8-3C37-96EF-0F8DD7E91EA1}"/>
              </a:ext>
            </a:extLst>
          </p:cNvPr>
          <p:cNvSpPr/>
          <p:nvPr/>
        </p:nvSpPr>
        <p:spPr>
          <a:xfrm>
            <a:off x="3421626" y="816387"/>
            <a:ext cx="731520" cy="3640958"/>
          </a:xfrm>
          <a:prstGeom prst="rect">
            <a:avLst/>
          </a:prstGeom>
          <a:solidFill>
            <a:srgbClr val="C9C1B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8462DDEA-9E66-088C-7C72-0EA3EE950D59}"/>
              </a:ext>
            </a:extLst>
          </p:cNvPr>
          <p:cNvSpPr/>
          <p:nvPr/>
        </p:nvSpPr>
        <p:spPr>
          <a:xfrm>
            <a:off x="5243543" y="816387"/>
            <a:ext cx="731520" cy="3640958"/>
          </a:xfrm>
          <a:prstGeom prst="rect">
            <a:avLst/>
          </a:prstGeom>
          <a:solidFill>
            <a:srgbClr val="C9C1BF">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7810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41CB-CA83-F902-4559-EFF61991AA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B90E11-281A-75CD-8B18-FBEE6FC53B9E}"/>
              </a:ext>
            </a:extLst>
          </p:cNvPr>
          <p:cNvSpPr>
            <a:spLocks noGrp="1"/>
          </p:cNvSpPr>
          <p:nvPr>
            <p:ph type="title"/>
          </p:nvPr>
        </p:nvSpPr>
        <p:spPr/>
        <p:txBody>
          <a:bodyPr>
            <a:normAutofit fontScale="90000"/>
          </a:bodyPr>
          <a:lstStyle/>
          <a:p>
            <a:r>
              <a:rPr lang="en-GB" dirty="0" err="1"/>
              <a:t>Scénarios</a:t>
            </a:r>
            <a:r>
              <a:rPr lang="en-GB" dirty="0"/>
              <a:t> </a:t>
            </a:r>
            <a:r>
              <a:rPr lang="en-GB" dirty="0" err="1"/>
              <a:t>alternatifs</a:t>
            </a:r>
            <a:r>
              <a:rPr lang="en-GB" dirty="0"/>
              <a:t> de </a:t>
            </a:r>
            <a:r>
              <a:rPr lang="en-GB" dirty="0" err="1"/>
              <a:t>réglementation</a:t>
            </a:r>
            <a:endParaRPr lang="en-DE" dirty="0"/>
          </a:p>
        </p:txBody>
      </p:sp>
      <p:sp>
        <p:nvSpPr>
          <p:cNvPr id="3" name="Foliennummernplatzhalter 2">
            <a:extLst>
              <a:ext uri="{FF2B5EF4-FFF2-40B4-BE49-F238E27FC236}">
                <a16:creationId xmlns:a16="http://schemas.microsoft.com/office/drawing/2014/main" id="{6B5964A7-F77B-5AA3-7627-DE58B7623996}"/>
              </a:ext>
            </a:extLst>
          </p:cNvPr>
          <p:cNvSpPr>
            <a:spLocks noGrp="1"/>
          </p:cNvSpPr>
          <p:nvPr>
            <p:ph type="sldNum" sz="quarter" idx="10"/>
          </p:nvPr>
        </p:nvSpPr>
        <p:spPr/>
        <p:txBody>
          <a:bodyPr/>
          <a:lstStyle/>
          <a:p>
            <a:fld id="{C1EA2C84-6045-43D9-99C0-88E26DD3EEAE}" type="slidenum">
              <a:rPr lang="de-CH" smtClean="0"/>
              <a:pPr/>
              <a:t>6</a:t>
            </a:fld>
            <a:endParaRPr lang="de-CH" sz="1050"/>
          </a:p>
        </p:txBody>
      </p:sp>
      <p:pic>
        <p:nvPicPr>
          <p:cNvPr id="6" name="Grafik 5">
            <a:extLst>
              <a:ext uri="{FF2B5EF4-FFF2-40B4-BE49-F238E27FC236}">
                <a16:creationId xmlns:a16="http://schemas.microsoft.com/office/drawing/2014/main" id="{1AD586B5-C6E3-0A1D-7907-FC029A05E008}"/>
              </a:ext>
            </a:extLst>
          </p:cNvPr>
          <p:cNvPicPr>
            <a:picLocks noChangeAspect="1"/>
          </p:cNvPicPr>
          <p:nvPr/>
        </p:nvPicPr>
        <p:blipFill>
          <a:blip r:embed="rId3"/>
          <a:stretch>
            <a:fillRect/>
          </a:stretch>
        </p:blipFill>
        <p:spPr>
          <a:xfrm>
            <a:off x="526658" y="620967"/>
            <a:ext cx="8311406" cy="3901565"/>
          </a:xfrm>
          <a:prstGeom prst="rect">
            <a:avLst/>
          </a:prstGeom>
        </p:spPr>
      </p:pic>
      <p:sp>
        <p:nvSpPr>
          <p:cNvPr id="7" name="Pfeil: nach rechts 6">
            <a:extLst>
              <a:ext uri="{FF2B5EF4-FFF2-40B4-BE49-F238E27FC236}">
                <a16:creationId xmlns:a16="http://schemas.microsoft.com/office/drawing/2014/main" id="{33ECCAF8-7161-08BC-6873-37286B305ED6}"/>
              </a:ext>
            </a:extLst>
          </p:cNvPr>
          <p:cNvSpPr/>
          <p:nvPr/>
        </p:nvSpPr>
        <p:spPr>
          <a:xfrm>
            <a:off x="2742214" y="4131994"/>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Pfeil: nach rechts 7">
            <a:extLst>
              <a:ext uri="{FF2B5EF4-FFF2-40B4-BE49-F238E27FC236}">
                <a16:creationId xmlns:a16="http://schemas.microsoft.com/office/drawing/2014/main" id="{ABFB79C2-22CA-C316-49EA-CE89F41AFCB2}"/>
              </a:ext>
            </a:extLst>
          </p:cNvPr>
          <p:cNvSpPr/>
          <p:nvPr/>
        </p:nvSpPr>
        <p:spPr>
          <a:xfrm>
            <a:off x="5273038" y="4131994"/>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rechts 8">
            <a:extLst>
              <a:ext uri="{FF2B5EF4-FFF2-40B4-BE49-F238E27FC236}">
                <a16:creationId xmlns:a16="http://schemas.microsoft.com/office/drawing/2014/main" id="{9CE8F188-204C-B9EC-CA43-18D9B6011F0A}"/>
              </a:ext>
            </a:extLst>
          </p:cNvPr>
          <p:cNvSpPr/>
          <p:nvPr/>
        </p:nvSpPr>
        <p:spPr>
          <a:xfrm>
            <a:off x="5273038" y="1788968"/>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rechts 9">
            <a:extLst>
              <a:ext uri="{FF2B5EF4-FFF2-40B4-BE49-F238E27FC236}">
                <a16:creationId xmlns:a16="http://schemas.microsoft.com/office/drawing/2014/main" id="{AEDD87DC-7232-53A2-B2C8-D406C4F01DB7}"/>
              </a:ext>
            </a:extLst>
          </p:cNvPr>
          <p:cNvSpPr/>
          <p:nvPr/>
        </p:nvSpPr>
        <p:spPr>
          <a:xfrm>
            <a:off x="2742215" y="1786400"/>
            <a:ext cx="488761" cy="3253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118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997CBC73-CA7D-4C27-90AB-A9201C6796F7}" type="slidenum">
              <a:rPr lang="de-CH" smtClean="0"/>
              <a:pPr/>
              <a:t>7</a:t>
            </a:fld>
            <a:endParaRPr lang="de-CH"/>
          </a:p>
        </p:txBody>
      </p:sp>
      <p:sp>
        <p:nvSpPr>
          <p:cNvPr id="7" name="Textplatzhalter 11">
            <a:extLst>
              <a:ext uri="{FF2B5EF4-FFF2-40B4-BE49-F238E27FC236}">
                <a16:creationId xmlns:a16="http://schemas.microsoft.com/office/drawing/2014/main" id="{0CF64696-49A3-4657-D651-3D15915EC6BD}"/>
              </a:ext>
            </a:extLst>
          </p:cNvPr>
          <p:cNvSpPr txBox="1">
            <a:spLocks/>
          </p:cNvSpPr>
          <p:nvPr/>
        </p:nvSpPr>
        <p:spPr>
          <a:xfrm>
            <a:off x="476051" y="885710"/>
            <a:ext cx="8160604" cy="3761100"/>
          </a:xfrm>
          <a:prstGeom prst="rect">
            <a:avLst/>
          </a:prstGeom>
        </p:spPr>
        <p:txBody>
          <a:bodyPr vert="horz" lIns="0" tIns="0" rIns="0" bIns="46800" rtlCol="0">
            <a:noAutofit/>
          </a:bodyPr>
          <a:lstStyle>
            <a:lvl1pPr marL="0" indent="0" algn="l" rtl="0" eaLnBrk="1" fontAlgn="base" hangingPunct="1">
              <a:spcBef>
                <a:spcPts val="0"/>
              </a:spcBef>
              <a:spcAft>
                <a:spcPct val="0"/>
              </a:spcAft>
              <a:buClr>
                <a:schemeClr val="accent1"/>
              </a:buClr>
              <a:buSzPct val="80000"/>
              <a:buFontTx/>
              <a:buNone/>
              <a:defRPr>
                <a:solidFill>
                  <a:schemeClr val="tx1"/>
                </a:solidFill>
                <a:latin typeface="+mn-lt"/>
                <a:ea typeface="+mn-ea"/>
                <a:cs typeface="+mn-cs"/>
              </a:defRPr>
            </a:lvl1pPr>
            <a:lvl2pPr marL="180900" indent="-180900" algn="l" rtl="0" eaLnBrk="1" fontAlgn="base" hangingPunct="1">
              <a:spcBef>
                <a:spcPts val="585"/>
              </a:spcBef>
              <a:spcAft>
                <a:spcPct val="0"/>
              </a:spcAft>
              <a:buClr>
                <a:srgbClr val="7FA3CD"/>
              </a:buClr>
              <a:buSzPct val="95000"/>
              <a:buFont typeface="Arial"/>
              <a:buChar char="■"/>
              <a:defRPr sz="1350">
                <a:solidFill>
                  <a:schemeClr val="tx1"/>
                </a:solidFill>
                <a:latin typeface="+mn-lt"/>
                <a:ea typeface="ＭＳ Ｐゴシック" pitchFamily="83" charset="-128"/>
              </a:defRPr>
            </a:lvl2pPr>
            <a:lvl3pPr marL="523800" indent="-162000" algn="l" rtl="0" eaLnBrk="1" fontAlgn="base" hangingPunct="1">
              <a:spcBef>
                <a:spcPts val="432"/>
              </a:spcBef>
              <a:spcAft>
                <a:spcPct val="0"/>
              </a:spcAft>
              <a:buClr>
                <a:schemeClr val="accent1"/>
              </a:buClr>
              <a:buSzPct val="90000"/>
              <a:buFont typeface="Arial"/>
              <a:buChar char="■"/>
              <a:defRPr sz="1200" baseline="0">
                <a:solidFill>
                  <a:schemeClr val="tx1"/>
                </a:solidFill>
                <a:latin typeface="+mn-lt"/>
                <a:ea typeface="ＭＳ Ｐゴシック" pitchFamily="83" charset="-128"/>
              </a:defRPr>
            </a:lvl3pPr>
            <a:lvl4pPr marL="828900" indent="-180900" algn="l" rtl="0" eaLnBrk="1" fontAlgn="base" hangingPunct="1">
              <a:spcBef>
                <a:spcPts val="252"/>
              </a:spcBef>
              <a:spcAft>
                <a:spcPct val="0"/>
              </a:spcAft>
              <a:buClr>
                <a:schemeClr val="accent1"/>
              </a:buClr>
              <a:buSzPct val="95000"/>
              <a:buFont typeface="Lucida Grande"/>
              <a:buChar char="➔"/>
              <a:defRPr sz="1050">
                <a:solidFill>
                  <a:schemeClr val="tx1"/>
                </a:solidFill>
                <a:latin typeface="+mn-lt"/>
                <a:ea typeface="ＭＳ Ｐゴシック" pitchFamily="83" charset="-128"/>
              </a:defRPr>
            </a:lvl4pPr>
            <a:lvl5pPr marL="0" marR="0" indent="0" algn="l" defTabSz="685800" rtl="0" eaLnBrk="1" fontAlgn="base" latinLnBrk="0" hangingPunct="1">
              <a:lnSpc>
                <a:spcPct val="100000"/>
              </a:lnSpc>
              <a:spcBef>
                <a:spcPts val="0"/>
              </a:spcBef>
              <a:spcAft>
                <a:spcPct val="0"/>
              </a:spcAft>
              <a:buClr>
                <a:schemeClr val="accent1"/>
              </a:buClr>
              <a:buSzTx/>
              <a:buFont typeface="Zapf Dingbats" pitchFamily="83" charset="2"/>
              <a:buNone/>
              <a:tabLst/>
              <a:defRPr sz="900" baseline="0">
                <a:solidFill>
                  <a:schemeClr val="tx1"/>
                </a:solidFill>
                <a:latin typeface="+mn-lt"/>
                <a:ea typeface="ＭＳ Ｐゴシック" pitchFamily="83" charset="-128"/>
              </a:defRPr>
            </a:lvl5pPr>
            <a:lvl6pPr marL="0" indent="0" algn="l" rtl="0" eaLnBrk="1" fontAlgn="base" hangingPunct="1">
              <a:spcBef>
                <a:spcPts val="0"/>
              </a:spcBef>
              <a:spcAft>
                <a:spcPct val="0"/>
              </a:spcAft>
              <a:buClr>
                <a:schemeClr val="accent1"/>
              </a:buClr>
              <a:buFont typeface="Zapf Dingbats" pitchFamily="83" charset="2"/>
              <a:defRPr sz="900" baseline="0">
                <a:solidFill>
                  <a:schemeClr val="tx1"/>
                </a:solidFill>
                <a:latin typeface="+mn-lt"/>
                <a:ea typeface="ＭＳ Ｐゴシック" pitchFamily="83" charset="-128"/>
              </a:defRPr>
            </a:lvl6pPr>
            <a:lvl7pPr marL="0" indent="0" algn="l" rtl="0" eaLnBrk="1" fontAlgn="base" hangingPunct="1">
              <a:spcBef>
                <a:spcPts val="0"/>
              </a:spcBef>
              <a:spcAft>
                <a:spcPct val="0"/>
              </a:spcAft>
              <a:buClr>
                <a:schemeClr val="accent1"/>
              </a:buClr>
              <a:buFont typeface="Zapf Dingbats" pitchFamily="83" charset="2"/>
              <a:defRPr sz="900">
                <a:solidFill>
                  <a:schemeClr val="tx1"/>
                </a:solidFill>
                <a:latin typeface="+mn-lt"/>
                <a:ea typeface="ＭＳ Ｐゴシック" pitchFamily="83" charset="-128"/>
              </a:defRPr>
            </a:lvl7pPr>
            <a:lvl8pPr marL="0" indent="0" algn="l" rtl="0" eaLnBrk="1" fontAlgn="base" hangingPunct="1">
              <a:spcBef>
                <a:spcPts val="0"/>
              </a:spcBef>
              <a:spcAft>
                <a:spcPct val="0"/>
              </a:spcAft>
              <a:buClr>
                <a:schemeClr val="accent1"/>
              </a:buClr>
              <a:buFont typeface="Zapf Dingbats" pitchFamily="83" charset="2"/>
              <a:defRPr sz="900">
                <a:solidFill>
                  <a:schemeClr val="tx1"/>
                </a:solidFill>
                <a:latin typeface="+mn-lt"/>
                <a:ea typeface="ＭＳ Ｐゴシック" pitchFamily="83" charset="-128"/>
              </a:defRPr>
            </a:lvl8pPr>
            <a:lvl9pPr marL="0" indent="0" algn="l" rtl="0" eaLnBrk="1" fontAlgn="base" hangingPunct="1">
              <a:spcBef>
                <a:spcPts val="0"/>
              </a:spcBef>
              <a:spcAft>
                <a:spcPct val="0"/>
              </a:spcAft>
              <a:buClr>
                <a:schemeClr val="accent1"/>
              </a:buClr>
              <a:buFont typeface="Zapf Dingbats" pitchFamily="83" charset="2"/>
              <a:defRPr sz="900">
                <a:solidFill>
                  <a:schemeClr val="tx1"/>
                </a:solidFill>
                <a:latin typeface="+mn-lt"/>
                <a:ea typeface="ＭＳ Ｐゴシック" pitchFamily="83" charset="-128"/>
              </a:defRPr>
            </a:lvl9pPr>
          </a:lstStyle>
          <a:p>
            <a:pPr marL="0" marR="0" lvl="1" indent="0" algn="l" defTabSz="914400" rtl="0" eaLnBrk="1" fontAlgn="base" latinLnBrk="0" hangingPunct="1">
              <a:lnSpc>
                <a:spcPct val="90000"/>
              </a:lnSpc>
              <a:spcBef>
                <a:spcPts val="585"/>
              </a:spcBef>
              <a:spcAft>
                <a:spcPct val="0"/>
              </a:spcAft>
              <a:buClr>
                <a:srgbClr val="7FA3CD"/>
              </a:buClr>
              <a:buSzPct val="95000"/>
              <a:buFont typeface="Arial"/>
              <a:buNone/>
              <a:tabLst/>
              <a:defRPr/>
            </a:pPr>
            <a:endParaRPr kumimoji="0" lang="de-DE" altLang="ja-JP" sz="1800" b="1" i="0" u="sng" strike="noStrike" kern="0" cap="none" spc="0" normalizeH="0" baseline="0" noProof="0" dirty="0">
              <a:ln>
                <a:noFill/>
              </a:ln>
              <a:solidFill>
                <a:srgbClr val="095BA6"/>
              </a:solidFill>
              <a:effectLst/>
              <a:uLnTx/>
              <a:uFillTx/>
              <a:latin typeface="Helvetica"/>
              <a:ea typeface="ＭＳ Ｐゴシック" pitchFamily="83" charset="-128"/>
            </a:endParaRP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42.5t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fleurs</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lang="de-DE" kern="0" dirty="0">
                <a:solidFill>
                  <a:srgbClr val="000000"/>
                </a:solidFill>
                <a:latin typeface="Helvetica"/>
              </a:rPr>
              <a:t>et</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16.7t </a:t>
            </a:r>
            <a:r>
              <a:rPr lang="de-DE" kern="0" dirty="0" err="1">
                <a:solidFill>
                  <a:srgbClr val="093683"/>
                </a:solidFill>
                <a:latin typeface="Helvetica"/>
              </a:rPr>
              <a:t>haschich</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kumimoji="0" lang="de-DE" sz="1350" b="0" i="0" u="none" strike="noStrike" kern="0" cap="none" spc="0" normalizeH="0" baseline="0" noProof="0" dirty="0" err="1">
                <a:ln>
                  <a:noFill/>
                </a:ln>
                <a:effectLst/>
                <a:uLnTx/>
                <a:uFillTx/>
                <a:latin typeface="Helvetica"/>
                <a:ea typeface="ＭＳ Ｐゴシック" pitchFamily="83" charset="-128"/>
              </a:rPr>
              <a:t>sont</a:t>
            </a:r>
            <a:r>
              <a:rPr lang="de-DE" kern="0" dirty="0">
                <a:latin typeface="Helvetica"/>
              </a:rPr>
              <a:t> </a:t>
            </a:r>
            <a:r>
              <a:rPr lang="de-DE" kern="0" dirty="0" err="1">
                <a:latin typeface="Helvetica"/>
              </a:rPr>
              <a:t>consommées</a:t>
            </a:r>
            <a:r>
              <a:rPr lang="de-DE" kern="0" dirty="0">
                <a:latin typeface="Helvetica"/>
              </a:rPr>
              <a:t> </a:t>
            </a:r>
            <a:r>
              <a:rPr lang="de-DE" kern="0" dirty="0" err="1">
                <a:latin typeface="Helvetica"/>
              </a:rPr>
              <a:t>chaque</a:t>
            </a:r>
            <a:r>
              <a:rPr lang="de-DE" kern="0" dirty="0">
                <a:latin typeface="Helvetica"/>
              </a:rPr>
              <a:t> </a:t>
            </a:r>
            <a:r>
              <a:rPr lang="de-DE" kern="0" dirty="0" err="1">
                <a:latin typeface="Helvetica"/>
              </a:rPr>
              <a:t>année</a:t>
            </a:r>
            <a:r>
              <a:rPr lang="de-DE" kern="0" dirty="0">
                <a:latin typeface="Helvetica"/>
              </a:rPr>
              <a:t> </a:t>
            </a:r>
            <a:r>
              <a:rPr lang="de-DE" kern="0" dirty="0" err="1">
                <a:latin typeface="Helvetica"/>
              </a:rPr>
              <a:t>selon</a:t>
            </a:r>
            <a:r>
              <a:rPr lang="de-DE" kern="0" dirty="0">
                <a:latin typeface="Helvetica"/>
              </a:rPr>
              <a:t> </a:t>
            </a:r>
            <a:r>
              <a:rPr lang="de-DE" kern="0" dirty="0" err="1">
                <a:latin typeface="Helvetica"/>
              </a:rPr>
              <a:t>les</a:t>
            </a:r>
            <a:r>
              <a:rPr lang="de-DE" kern="0" dirty="0">
                <a:latin typeface="Helvetica"/>
              </a:rPr>
              <a:t> </a:t>
            </a:r>
            <a:r>
              <a:rPr lang="de-DE" kern="0" dirty="0" err="1">
                <a:latin typeface="Helvetica"/>
              </a:rPr>
              <a:t>estimations</a:t>
            </a:r>
            <a:r>
              <a:rPr lang="de-DE" kern="0" dirty="0">
                <a:latin typeface="Helvetica"/>
              </a:rPr>
              <a:t> </a:t>
            </a:r>
          </a:p>
          <a:p>
            <a:pPr lvl="1" defTabSz="914400">
              <a:lnSpc>
                <a:spcPct val="90000"/>
              </a:lnSpc>
              <a:defRPr/>
            </a:pP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2.4t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fleurs</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lang="de-DE" kern="0" dirty="0">
                <a:solidFill>
                  <a:srgbClr val="000000"/>
                </a:solidFill>
                <a:latin typeface="Helvetica"/>
              </a:rPr>
              <a:t>et</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lang="de-DE" kern="0" dirty="0" err="1">
                <a:solidFill>
                  <a:srgbClr val="000000"/>
                </a:solidFill>
                <a:latin typeface="Helvetica"/>
              </a:rPr>
              <a:t>env</a:t>
            </a:r>
            <a:r>
              <a:rPr lang="de-DE" kern="0" dirty="0">
                <a:solidFill>
                  <a:srgbClr val="000000"/>
                </a:solidFill>
                <a:latin typeface="Helvetica"/>
              </a:rPr>
              <a:t>.</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530kg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haschi</a:t>
            </a:r>
            <a:r>
              <a:rPr lang="de-DE" kern="0" dirty="0" err="1">
                <a:solidFill>
                  <a:srgbClr val="093683"/>
                </a:solidFill>
                <a:latin typeface="Helvetica"/>
              </a:rPr>
              <a:t>ch</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lang="fr-CH" kern="0" dirty="0">
                <a:solidFill>
                  <a:srgbClr val="000000"/>
                </a:solidFill>
                <a:latin typeface="Helvetica"/>
              </a:rPr>
              <a:t>sont retirés du marché grâce à l'action de la police</a:t>
            </a:r>
          </a:p>
          <a:p>
            <a:pPr lvl="1" defTabSz="914400">
              <a:lnSpc>
                <a:spcPct val="90000"/>
              </a:lnSpc>
              <a:defRPr/>
            </a:pP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Le </a:t>
            </a:r>
            <a:r>
              <a:rPr kumimoji="0" lang="de-DE" sz="1350" b="0" i="0" u="none" strike="noStrike" kern="0" cap="none" spc="0" normalizeH="0" baseline="0" noProof="0" dirty="0" err="1">
                <a:ln>
                  <a:noFill/>
                </a:ln>
                <a:solidFill>
                  <a:srgbClr val="000000"/>
                </a:solidFill>
                <a:effectLst/>
                <a:uLnTx/>
                <a:uFillTx/>
                <a:latin typeface="Helvetica"/>
                <a:ea typeface="ＭＳ Ｐゴシック" pitchFamily="83" charset="-128"/>
              </a:rPr>
              <a:t>système</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du </a:t>
            </a:r>
            <a:r>
              <a:rPr kumimoji="0" lang="de-DE" sz="1350" b="0" i="0" u="none" strike="noStrike" kern="0" cap="none" spc="0" normalizeH="0" baseline="0" noProof="0" dirty="0" err="1">
                <a:ln>
                  <a:noFill/>
                </a:ln>
                <a:solidFill>
                  <a:srgbClr val="000000"/>
                </a:solidFill>
                <a:effectLst/>
                <a:uLnTx/>
                <a:uFillTx/>
                <a:latin typeface="Helvetica"/>
                <a:ea typeface="ＭＳ Ｐゴシック" pitchFamily="83" charset="-128"/>
              </a:rPr>
              <a:t>cannabis</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err="1">
                <a:ln>
                  <a:noFill/>
                </a:ln>
                <a:solidFill>
                  <a:srgbClr val="000000"/>
                </a:solidFill>
                <a:effectLst/>
                <a:uLnTx/>
                <a:uFillTx/>
                <a:latin typeface="Helvetica"/>
                <a:ea typeface="ＭＳ Ｐゴシック" pitchFamily="83" charset="-128"/>
              </a:rPr>
              <a:t>induit</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lang="de-DE" kern="0" dirty="0">
                <a:solidFill>
                  <a:srgbClr val="000000"/>
                </a:solidFill>
                <a:latin typeface="Helvetica"/>
              </a:rPr>
              <a:t>des </a:t>
            </a:r>
            <a:r>
              <a:rPr lang="de-DE" kern="0" dirty="0" err="1">
                <a:solidFill>
                  <a:srgbClr val="093683"/>
                </a:solidFill>
                <a:latin typeface="Helvetica"/>
              </a:rPr>
              <a:t>effets</a:t>
            </a:r>
            <a:r>
              <a:rPr lang="de-DE" kern="0" dirty="0">
                <a:solidFill>
                  <a:srgbClr val="093683"/>
                </a:solidFill>
                <a:latin typeface="Helvetica"/>
              </a:rPr>
              <a:t> </a:t>
            </a:r>
            <a:r>
              <a:rPr lang="de-DE" kern="0" dirty="0" err="1">
                <a:solidFill>
                  <a:srgbClr val="093683"/>
                </a:solidFill>
                <a:latin typeface="Helvetica"/>
              </a:rPr>
              <a:t>directs</a:t>
            </a:r>
            <a:r>
              <a:rPr lang="de-DE" kern="0" dirty="0">
                <a:solidFill>
                  <a:srgbClr val="093683"/>
                </a:solidFill>
                <a:latin typeface="Helvetica"/>
              </a:rPr>
              <a:t> </a:t>
            </a:r>
            <a:r>
              <a:rPr lang="de-DE" kern="0" dirty="0" err="1">
                <a:solidFill>
                  <a:srgbClr val="093683"/>
                </a:solidFill>
                <a:latin typeface="Helvetica"/>
              </a:rPr>
              <a:t>d‘env</a:t>
            </a:r>
            <a:r>
              <a:rPr lang="de-DE" kern="0" dirty="0">
                <a:solidFill>
                  <a:srgbClr val="093683"/>
                </a:solidFill>
                <a:latin typeface="Helvetica"/>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512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Mio</a:t>
            </a:r>
            <a:r>
              <a:rPr lang="de-DE" kern="0" dirty="0">
                <a:solidFill>
                  <a:srgbClr val="093683"/>
                </a:solidFill>
                <a:latin typeface="Helvetica"/>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CHF </a:t>
            </a:r>
            <a:r>
              <a:rPr lang="de-DE" kern="0" dirty="0">
                <a:solidFill>
                  <a:srgbClr val="000000"/>
                </a:solidFill>
                <a:latin typeface="Helvetica"/>
              </a:rPr>
              <a:t>par </a:t>
            </a:r>
            <a:r>
              <a:rPr lang="de-DE" kern="0" dirty="0" err="1">
                <a:solidFill>
                  <a:srgbClr val="000000"/>
                </a:solidFill>
                <a:latin typeface="Helvetica"/>
              </a:rPr>
              <a:t>année</a:t>
            </a:r>
            <a:r>
              <a:rPr lang="de-DE" kern="0" dirty="0">
                <a:solidFill>
                  <a:srgbClr val="093683"/>
                </a:solidFill>
                <a:latin typeface="Helvetica"/>
              </a:rPr>
              <a:t>. En </a:t>
            </a:r>
            <a:r>
              <a:rPr lang="de-DE" kern="0" dirty="0" err="1">
                <a:solidFill>
                  <a:srgbClr val="093683"/>
                </a:solidFill>
                <a:latin typeface="Helvetica"/>
              </a:rPr>
              <a:t>incluant</a:t>
            </a:r>
            <a:r>
              <a:rPr lang="de-DE" kern="0" dirty="0">
                <a:solidFill>
                  <a:srgbClr val="093683"/>
                </a:solidFill>
                <a:latin typeface="Helvetica"/>
              </a:rPr>
              <a:t> </a:t>
            </a:r>
            <a:r>
              <a:rPr lang="de-DE" kern="0" dirty="0" err="1">
                <a:solidFill>
                  <a:srgbClr val="093683"/>
                </a:solidFill>
                <a:latin typeface="Helvetica"/>
              </a:rPr>
              <a:t>les</a:t>
            </a:r>
            <a:r>
              <a:rPr lang="de-DE" kern="0" dirty="0">
                <a:solidFill>
                  <a:srgbClr val="093683"/>
                </a:solidFill>
                <a:latin typeface="Helvetica"/>
              </a:rPr>
              <a:t> </a:t>
            </a:r>
            <a:r>
              <a:rPr lang="de-DE" kern="0" dirty="0" err="1">
                <a:solidFill>
                  <a:srgbClr val="093683"/>
                </a:solidFill>
                <a:latin typeface="Helvetica"/>
              </a:rPr>
              <a:t>effets</a:t>
            </a:r>
            <a:r>
              <a:rPr lang="de-DE" kern="0" dirty="0">
                <a:solidFill>
                  <a:srgbClr val="093683"/>
                </a:solidFill>
                <a:latin typeface="Helvetica"/>
              </a:rPr>
              <a:t> </a:t>
            </a:r>
            <a:r>
              <a:rPr lang="de-DE" kern="0" dirty="0" err="1">
                <a:solidFill>
                  <a:srgbClr val="093683"/>
                </a:solidFill>
                <a:latin typeface="Helvetica"/>
              </a:rPr>
              <a:t>indirects</a:t>
            </a:r>
            <a:r>
              <a:rPr lang="de-DE" kern="0" dirty="0">
                <a:solidFill>
                  <a:srgbClr val="093683"/>
                </a:solidFill>
                <a:latin typeface="Helvetica"/>
              </a:rPr>
              <a:t>, </a:t>
            </a:r>
            <a:r>
              <a:rPr lang="de-DE" kern="0" dirty="0" err="1">
                <a:latin typeface="Helvetica"/>
              </a:rPr>
              <a:t>cette</a:t>
            </a:r>
            <a:r>
              <a:rPr lang="de-DE" kern="0" dirty="0">
                <a:latin typeface="Helvetica"/>
              </a:rPr>
              <a:t> </a:t>
            </a:r>
            <a:r>
              <a:rPr lang="de-DE" kern="0" dirty="0" err="1">
                <a:latin typeface="Helvetica"/>
              </a:rPr>
              <a:t>somme</a:t>
            </a:r>
            <a:r>
              <a:rPr lang="de-DE" kern="0" dirty="0">
                <a:latin typeface="Helvetica"/>
              </a:rPr>
              <a:t> </a:t>
            </a:r>
            <a:r>
              <a:rPr lang="de-DE" kern="0" dirty="0" err="1">
                <a:latin typeface="Helvetica"/>
              </a:rPr>
              <a:t>atteint</a:t>
            </a:r>
            <a:r>
              <a:rPr lang="de-DE" kern="0" dirty="0">
                <a:latin typeface="Helvetica"/>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1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Mrd</a:t>
            </a:r>
            <a:r>
              <a:rPr lang="de-DE" kern="0" dirty="0">
                <a:solidFill>
                  <a:srgbClr val="093683"/>
                </a:solidFill>
                <a:latin typeface="Helvetica"/>
              </a:rPr>
              <a:t>.</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lang="de-DE" kern="0" dirty="0">
                <a:solidFill>
                  <a:srgbClr val="093683"/>
                </a:solidFill>
                <a:latin typeface="Helvetica"/>
              </a:rPr>
              <a:t>Valeur </a:t>
            </a:r>
            <a:r>
              <a:rPr lang="de-DE" kern="0" dirty="0" err="1">
                <a:solidFill>
                  <a:srgbClr val="093683"/>
                </a:solidFill>
                <a:latin typeface="Helvetica"/>
              </a:rPr>
              <a:t>ajoutée</a:t>
            </a:r>
            <a:r>
              <a:rPr lang="de-DE" kern="0" dirty="0">
                <a:solidFill>
                  <a:srgbClr val="093683"/>
                </a:solidFill>
                <a:latin typeface="Helvetica"/>
              </a:rPr>
              <a:t> totale </a:t>
            </a:r>
            <a:r>
              <a:rPr kumimoji="0" lang="de-DE" sz="1350" b="0" i="0" u="none" strike="noStrike" kern="0" cap="none" spc="0" normalizeH="0" baseline="0" noProof="0" dirty="0" err="1">
                <a:ln>
                  <a:noFill/>
                </a:ln>
                <a:solidFill>
                  <a:srgbClr val="000000"/>
                </a:solidFill>
                <a:effectLst/>
                <a:uLnTx/>
                <a:uFillTx/>
                <a:latin typeface="Helvetica"/>
                <a:ea typeface="ＭＳ Ｐゴシック" pitchFamily="83" charset="-128"/>
              </a:rPr>
              <a:t>d‘env</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726 Mio. CHF </a:t>
            </a:r>
            <a:r>
              <a:rPr kumimoji="0" lang="de-DE" sz="1350" b="0" i="0" u="none" strike="noStrike" kern="0" cap="none" spc="0" normalizeH="0" baseline="0" noProof="0" dirty="0">
                <a:ln>
                  <a:noFill/>
                </a:ln>
                <a:effectLst/>
                <a:uLnTx/>
                <a:uFillTx/>
                <a:latin typeface="Helvetica"/>
                <a:ea typeface="ＭＳ Ｐゴシック" pitchFamily="83" charset="-128"/>
              </a:rPr>
              <a:t>et</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lang="de-DE" kern="0" dirty="0" err="1">
                <a:solidFill>
                  <a:srgbClr val="093683"/>
                </a:solidFill>
                <a:latin typeface="Helvetica"/>
              </a:rPr>
              <a:t>effets</a:t>
            </a:r>
            <a:r>
              <a:rPr lang="de-DE" kern="0" dirty="0">
                <a:solidFill>
                  <a:srgbClr val="093683"/>
                </a:solidFill>
                <a:latin typeface="Helvetica"/>
              </a:rPr>
              <a:t> </a:t>
            </a:r>
            <a:r>
              <a:rPr lang="de-DE" kern="0" dirty="0" err="1">
                <a:solidFill>
                  <a:srgbClr val="093683"/>
                </a:solidFill>
                <a:latin typeface="Helvetica"/>
              </a:rPr>
              <a:t>sur</a:t>
            </a:r>
            <a:r>
              <a:rPr lang="de-DE" kern="0" dirty="0">
                <a:solidFill>
                  <a:srgbClr val="093683"/>
                </a:solidFill>
                <a:latin typeface="Helvetica"/>
              </a:rPr>
              <a:t> </a:t>
            </a:r>
            <a:r>
              <a:rPr lang="de-DE" kern="0" dirty="0" err="1">
                <a:solidFill>
                  <a:srgbClr val="093683"/>
                </a:solidFill>
                <a:latin typeface="Helvetica"/>
              </a:rPr>
              <a:t>l‘emploi</a:t>
            </a:r>
            <a:r>
              <a:rPr lang="de-DE" kern="0" dirty="0">
                <a:solidFill>
                  <a:srgbClr val="093683"/>
                </a:solidFill>
                <a:latin typeface="Helvetica"/>
              </a:rPr>
              <a:t> </a:t>
            </a:r>
            <a:r>
              <a:rPr lang="de-DE" kern="0" dirty="0">
                <a:solidFill>
                  <a:srgbClr val="000000"/>
                </a:solidFill>
                <a:latin typeface="Helvetica"/>
              </a:rPr>
              <a:t>de</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4.800 </a:t>
            </a:r>
            <a:r>
              <a:rPr lang="de-DE" kern="0" dirty="0">
                <a:solidFill>
                  <a:srgbClr val="093683"/>
                </a:solidFill>
                <a:latin typeface="Helvetica"/>
              </a:rPr>
              <a:t>ETP</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Env</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0,06% du PIB de la Suisse</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p>
          <a:p>
            <a:pPr lvl="1" defTabSz="914400">
              <a:lnSpc>
                <a:spcPct val="90000"/>
              </a:lnSpc>
              <a:defRPr/>
            </a:pP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Part de </a:t>
            </a:r>
            <a:r>
              <a:rPr lang="de-DE" kern="0" dirty="0" err="1">
                <a:solidFill>
                  <a:srgbClr val="000000"/>
                </a:solidFill>
                <a:latin typeface="Helvetica"/>
              </a:rPr>
              <a:t>chaque</a:t>
            </a:r>
            <a:r>
              <a:rPr lang="de-DE" kern="0" dirty="0">
                <a:solidFill>
                  <a:srgbClr val="000000"/>
                </a:solidFill>
                <a:latin typeface="Helvetica"/>
              </a:rPr>
              <a:t> </a:t>
            </a:r>
            <a:r>
              <a:rPr lang="de-DE" kern="0" dirty="0" err="1">
                <a:solidFill>
                  <a:srgbClr val="000000"/>
                </a:solidFill>
                <a:latin typeface="Helvetica"/>
              </a:rPr>
              <a:t>domaine</a:t>
            </a:r>
            <a:r>
              <a:rPr lang="de-DE" kern="0" dirty="0">
                <a:solidFill>
                  <a:srgbClr val="000000"/>
                </a:solidFill>
                <a:latin typeface="Helvetica"/>
              </a:rPr>
              <a:t>:</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Marché (843 Mio. CHF / ~84%)</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b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Jus</a:t>
            </a:r>
            <a:r>
              <a:rPr lang="de-DE" kern="0" dirty="0" err="1">
                <a:solidFill>
                  <a:srgbClr val="093683"/>
                </a:solidFill>
                <a:latin typeface="Helvetica"/>
              </a:rPr>
              <a:t>tice</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(18</a:t>
            </a:r>
            <a:r>
              <a:rPr lang="de-DE" kern="0" dirty="0">
                <a:solidFill>
                  <a:srgbClr val="093683"/>
                </a:solidFill>
                <a:latin typeface="Helvetica"/>
              </a:rPr>
              <a:t> Mio.</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 / ~ 2%), </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Police (71</a:t>
            </a:r>
            <a:r>
              <a:rPr lang="de-DE" kern="0" dirty="0">
                <a:solidFill>
                  <a:srgbClr val="093683"/>
                </a:solidFill>
                <a:latin typeface="Helvetica"/>
              </a:rPr>
              <a:t> Mio.</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 / ~ 7%)</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lang="de-DE" kern="0" dirty="0">
                <a:solidFill>
                  <a:srgbClr val="093683"/>
                </a:solidFill>
                <a:latin typeface="Helvetica"/>
              </a:rPr>
              <a:t>Santé</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(44</a:t>
            </a:r>
            <a:r>
              <a:rPr lang="de-DE" kern="0" dirty="0">
                <a:solidFill>
                  <a:srgbClr val="093683"/>
                </a:solidFill>
                <a:latin typeface="Helvetica"/>
              </a:rPr>
              <a:t> Mio.</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 / ~ 4%)</a:t>
            </a:r>
            <a:b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b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Exécutio</a:t>
            </a:r>
            <a:r>
              <a:rPr lang="de-DE" kern="0" dirty="0">
                <a:solidFill>
                  <a:srgbClr val="093683"/>
                </a:solidFill>
                <a:latin typeface="Helvetica"/>
              </a:rPr>
              <a:t>n </a:t>
            </a:r>
            <a:r>
              <a:rPr lang="de-DE" kern="0" dirty="0" err="1">
                <a:solidFill>
                  <a:srgbClr val="093683"/>
                </a:solidFill>
                <a:latin typeface="Helvetica"/>
              </a:rPr>
              <a:t>judiciaire</a:t>
            </a:r>
            <a:r>
              <a:rPr lang="de-DE" kern="0" dirty="0">
                <a:solidFill>
                  <a:srgbClr val="093683"/>
                </a:solidFill>
                <a:latin typeface="Helvetica"/>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(23</a:t>
            </a:r>
            <a:r>
              <a:rPr lang="de-DE" kern="0" dirty="0">
                <a:solidFill>
                  <a:srgbClr val="093683"/>
                </a:solidFill>
                <a:latin typeface="Helvetica"/>
              </a:rPr>
              <a:t> Mio. CHF</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 ~ 2%)</a:t>
            </a:r>
            <a:r>
              <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rPr>
              <a:t> </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Taxes</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et </a:t>
            </a:r>
            <a:r>
              <a:rPr lang="de-DE" kern="0" dirty="0" err="1">
                <a:solidFill>
                  <a:srgbClr val="093683"/>
                </a:solidFill>
                <a:latin typeface="Helvetica"/>
              </a:rPr>
              <a:t>amendes</a:t>
            </a:r>
            <a:r>
              <a:rPr lang="de-DE" kern="0" dirty="0">
                <a:solidFill>
                  <a:srgbClr val="093683"/>
                </a:solidFill>
                <a:latin typeface="Helvetica"/>
              </a:rPr>
              <a:t> en </a:t>
            </a:r>
            <a:r>
              <a:rPr lang="de-DE" kern="0" dirty="0" err="1">
                <a:solidFill>
                  <a:srgbClr val="093683"/>
                </a:solidFill>
                <a:latin typeface="Helvetica"/>
              </a:rPr>
              <a:t>faveur</a:t>
            </a:r>
            <a:r>
              <a:rPr lang="de-DE" kern="0" dirty="0">
                <a:solidFill>
                  <a:srgbClr val="093683"/>
                </a:solidFill>
                <a:latin typeface="Helvetica"/>
              </a:rPr>
              <a:t> de la </a:t>
            </a:r>
            <a:r>
              <a:rPr lang="de-DE" kern="0" dirty="0" err="1">
                <a:solidFill>
                  <a:srgbClr val="093683"/>
                </a:solidFill>
                <a:latin typeface="Helvetica"/>
              </a:rPr>
              <a:t>Confédération</a:t>
            </a:r>
            <a:r>
              <a:rPr lang="de-DE" kern="0" dirty="0">
                <a:solidFill>
                  <a:srgbClr val="093683"/>
                </a:solidFill>
                <a:latin typeface="Helvetica"/>
              </a:rPr>
              <a:t>, des </a:t>
            </a:r>
            <a:r>
              <a:rPr lang="de-DE" kern="0" dirty="0" err="1">
                <a:solidFill>
                  <a:srgbClr val="093683"/>
                </a:solidFill>
                <a:latin typeface="Helvetica"/>
              </a:rPr>
              <a:t>cantons</a:t>
            </a:r>
            <a:r>
              <a:rPr lang="de-DE" kern="0" dirty="0">
                <a:solidFill>
                  <a:srgbClr val="093683"/>
                </a:solidFill>
                <a:latin typeface="Helvetica"/>
              </a:rPr>
              <a:t> et des </a:t>
            </a:r>
            <a:r>
              <a:rPr lang="de-DE" kern="0" dirty="0" err="1">
                <a:solidFill>
                  <a:srgbClr val="093683"/>
                </a:solidFill>
                <a:latin typeface="Helvetica"/>
              </a:rPr>
              <a:t>communes</a:t>
            </a:r>
            <a:r>
              <a:rPr lang="de-DE" kern="0" dirty="0">
                <a:solidFill>
                  <a:srgbClr val="093683"/>
                </a:solidFill>
                <a:latin typeface="Helvetica"/>
              </a:rPr>
              <a:t>: </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25 </a:t>
            </a:r>
            <a:r>
              <a:rPr kumimoji="0" lang="de-DE" sz="1350" b="0" i="0" u="none" strike="noStrike" kern="0" cap="none" spc="0" normalizeH="0" baseline="0" noProof="0" dirty="0" err="1">
                <a:ln>
                  <a:noFill/>
                </a:ln>
                <a:solidFill>
                  <a:srgbClr val="093683"/>
                </a:solidFill>
                <a:effectLst/>
                <a:uLnTx/>
                <a:uFillTx/>
                <a:latin typeface="Helvetica"/>
                <a:ea typeface="ＭＳ Ｐゴシック" pitchFamily="83" charset="-128"/>
              </a:rPr>
              <a:t>Mio</a:t>
            </a:r>
            <a:r>
              <a:rPr lang="de-DE" kern="0" dirty="0">
                <a:solidFill>
                  <a:srgbClr val="093683"/>
                </a:solidFill>
                <a:latin typeface="Helvetica"/>
              </a:rPr>
              <a:t>.</a:t>
            </a:r>
            <a:r>
              <a:rPr kumimoji="0" lang="de-DE" sz="1350" b="0" i="0" u="none" strike="noStrike" kern="0" cap="none" spc="0" normalizeH="0" baseline="0" noProof="0" dirty="0">
                <a:ln>
                  <a:noFill/>
                </a:ln>
                <a:solidFill>
                  <a:srgbClr val="093683"/>
                </a:solidFill>
                <a:effectLst/>
                <a:uLnTx/>
                <a:uFillTx/>
                <a:latin typeface="Helvetica"/>
                <a:ea typeface="ＭＳ Ｐゴシック" pitchFamily="83" charset="-128"/>
              </a:rPr>
              <a:t> CHF</a:t>
            </a:r>
          </a:p>
          <a:p>
            <a:pPr marL="180900" marR="0" lvl="1" indent="-180900" algn="l" defTabSz="914400" rtl="0" eaLnBrk="1" fontAlgn="base" latinLnBrk="0" hangingPunct="1">
              <a:lnSpc>
                <a:spcPct val="90000"/>
              </a:lnSpc>
              <a:spcBef>
                <a:spcPts val="585"/>
              </a:spcBef>
              <a:spcAft>
                <a:spcPct val="0"/>
              </a:spcAft>
              <a:buClr>
                <a:srgbClr val="7FA3CD"/>
              </a:buClr>
              <a:buSzPct val="95000"/>
              <a:buFont typeface="Arial"/>
              <a:buChar char="■"/>
              <a:tabLst/>
              <a:defRPr/>
            </a:pPr>
            <a:endPar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endParaRPr>
          </a:p>
          <a:p>
            <a:pPr marL="0" marR="0" lvl="1" indent="0" algn="l" defTabSz="914400" rtl="0" eaLnBrk="1" fontAlgn="base" latinLnBrk="0" hangingPunct="1">
              <a:lnSpc>
                <a:spcPct val="90000"/>
              </a:lnSpc>
              <a:spcBef>
                <a:spcPts val="585"/>
              </a:spcBef>
              <a:spcAft>
                <a:spcPct val="0"/>
              </a:spcAft>
              <a:buClr>
                <a:srgbClr val="7FA3CD"/>
              </a:buClr>
              <a:buSzPct val="95000"/>
              <a:buFont typeface="Arial"/>
              <a:buNone/>
              <a:tabLst/>
              <a:defRPr/>
            </a:pPr>
            <a:endParaRPr kumimoji="0" lang="de-DE" sz="1350" b="0" i="0" u="none" strike="noStrike" kern="0" cap="none" spc="0" normalizeH="0" baseline="0" noProof="0" dirty="0">
              <a:ln>
                <a:noFill/>
              </a:ln>
              <a:solidFill>
                <a:srgbClr val="000000"/>
              </a:solidFill>
              <a:effectLst/>
              <a:uLnTx/>
              <a:uFillTx/>
              <a:latin typeface="Helvetica"/>
              <a:ea typeface="ＭＳ Ｐゴシック" pitchFamily="83" charset="-128"/>
            </a:endParaRPr>
          </a:p>
        </p:txBody>
      </p:sp>
      <p:sp>
        <p:nvSpPr>
          <p:cNvPr id="9" name="Titel 8">
            <a:extLst>
              <a:ext uri="{FF2B5EF4-FFF2-40B4-BE49-F238E27FC236}">
                <a16:creationId xmlns:a16="http://schemas.microsoft.com/office/drawing/2014/main" id="{23AAED44-8D58-1E50-7595-4C4DC6D09CE5}"/>
              </a:ext>
            </a:extLst>
          </p:cNvPr>
          <p:cNvSpPr>
            <a:spLocks noGrp="1"/>
          </p:cNvSpPr>
          <p:nvPr>
            <p:ph type="title"/>
          </p:nvPr>
        </p:nvSpPr>
        <p:spPr/>
        <p:txBody>
          <a:bodyPr>
            <a:normAutofit fontScale="90000"/>
          </a:bodyPr>
          <a:lstStyle/>
          <a:p>
            <a:r>
              <a:rPr lang="de-CH" dirty="0"/>
              <a:t>Cannabis en Suisse - Status Quo</a:t>
            </a:r>
          </a:p>
        </p:txBody>
      </p:sp>
    </p:spTree>
    <p:extLst>
      <p:ext uri="{BB962C8B-B14F-4D97-AF65-F5344CB8AC3E}">
        <p14:creationId xmlns:p14="http://schemas.microsoft.com/office/powerpoint/2010/main" val="423639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2EE67-E96C-3082-3344-1F6D0B38037D}"/>
              </a:ext>
            </a:extLst>
          </p:cNvPr>
          <p:cNvSpPr>
            <a:spLocks noGrp="1"/>
          </p:cNvSpPr>
          <p:nvPr>
            <p:ph type="title"/>
          </p:nvPr>
        </p:nvSpPr>
        <p:spPr>
          <a:xfrm>
            <a:off x="3067050" y="3384550"/>
            <a:ext cx="6076950" cy="1028700"/>
          </a:xfrm>
        </p:spPr>
        <p:txBody>
          <a:bodyPr/>
          <a:lstStyle/>
          <a:p>
            <a:r>
              <a:rPr lang="de-CH" dirty="0" err="1"/>
              <a:t>Imposition</a:t>
            </a:r>
            <a:r>
              <a:rPr lang="de-CH" dirty="0"/>
              <a:t> en tant </a:t>
            </a:r>
            <a:r>
              <a:rPr lang="de-CH" dirty="0" err="1"/>
              <a:t>qu’instrument</a:t>
            </a:r>
            <a:r>
              <a:rPr lang="de-CH" dirty="0"/>
              <a:t> de </a:t>
            </a:r>
            <a:r>
              <a:rPr lang="de-CH" dirty="0" err="1"/>
              <a:t>réglementation</a:t>
            </a:r>
            <a:endParaRPr lang="de-CH" dirty="0"/>
          </a:p>
        </p:txBody>
      </p:sp>
      <p:sp>
        <p:nvSpPr>
          <p:cNvPr id="5" name="Titel 1">
            <a:extLst>
              <a:ext uri="{FF2B5EF4-FFF2-40B4-BE49-F238E27FC236}">
                <a16:creationId xmlns:a16="http://schemas.microsoft.com/office/drawing/2014/main" id="{F4580287-CBDB-6EB6-EDA5-0469BC4FD575}"/>
              </a:ext>
            </a:extLst>
          </p:cNvPr>
          <p:cNvSpPr txBox="1">
            <a:spLocks/>
          </p:cNvSpPr>
          <p:nvPr/>
        </p:nvSpPr>
        <p:spPr>
          <a:xfrm>
            <a:off x="455473" y="744346"/>
            <a:ext cx="8144153" cy="608203"/>
          </a:xfrm>
          <a:prstGeom prst="rect">
            <a:avLst/>
          </a:prstGeom>
          <a:solidFill>
            <a:srgbClr val="EAEAEA">
              <a:alpha val="58039"/>
            </a:srgbClr>
          </a:solidFill>
        </p:spPr>
        <p:txBody>
          <a:bodyPr vert="horz" lIns="365760" tIns="182880" rIns="365760" bIns="182880" rtlCol="0" anchor="ctr">
            <a:noAutofit/>
          </a:bodyPr>
          <a:lstStyle>
            <a:lvl1pPr algn="l" defTabSz="685800" rtl="0" eaLnBrk="1" latinLnBrk="0" hangingPunct="1">
              <a:lnSpc>
                <a:spcPct val="100000"/>
              </a:lnSpc>
              <a:spcBef>
                <a:spcPct val="0"/>
              </a:spcBef>
              <a:buNone/>
              <a:defRPr sz="2100" kern="1200">
                <a:solidFill>
                  <a:schemeClr val="bg1"/>
                </a:solidFill>
                <a:latin typeface="+mj-lt"/>
                <a:ea typeface="+mj-ea"/>
                <a:cs typeface="+mj-cs"/>
              </a:defRPr>
            </a:lvl1pPr>
          </a:lstStyle>
          <a:p>
            <a:r>
              <a:rPr lang="de-CH" sz="3200" dirty="0">
                <a:solidFill>
                  <a:srgbClr val="AF2832"/>
                </a:solidFill>
                <a:latin typeface="Times New Roman"/>
                <a:cs typeface="Times New Roman"/>
              </a:rPr>
              <a:t>Quo Vadis </a:t>
            </a:r>
            <a:r>
              <a:rPr lang="de-CH" sz="3200" dirty="0" err="1">
                <a:solidFill>
                  <a:srgbClr val="AF2832"/>
                </a:solidFill>
                <a:latin typeface="Times New Roman"/>
                <a:cs typeface="Times New Roman"/>
              </a:rPr>
              <a:t>marché</a:t>
            </a:r>
            <a:r>
              <a:rPr lang="de-CH" sz="3200" dirty="0">
                <a:solidFill>
                  <a:srgbClr val="AF2832"/>
                </a:solidFill>
                <a:latin typeface="Times New Roman"/>
                <a:cs typeface="Times New Roman"/>
              </a:rPr>
              <a:t> du </a:t>
            </a:r>
            <a:r>
              <a:rPr lang="de-CH" sz="3200" dirty="0" err="1">
                <a:solidFill>
                  <a:srgbClr val="AF2832"/>
                </a:solidFill>
                <a:latin typeface="Times New Roman"/>
                <a:cs typeface="Times New Roman"/>
              </a:rPr>
              <a:t>cannabis</a:t>
            </a:r>
            <a:endParaRPr lang="de-CH" sz="3200" dirty="0">
              <a:solidFill>
                <a:srgbClr val="AF2832"/>
              </a:solidFill>
            </a:endParaRPr>
          </a:p>
        </p:txBody>
      </p:sp>
    </p:spTree>
    <p:extLst>
      <p:ext uri="{BB962C8B-B14F-4D97-AF65-F5344CB8AC3E}">
        <p14:creationId xmlns:p14="http://schemas.microsoft.com/office/powerpoint/2010/main" val="191476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33FD0-4493-31B5-AA5E-9B66287995B8}"/>
              </a:ext>
            </a:extLst>
          </p:cNvPr>
          <p:cNvSpPr>
            <a:spLocks noGrp="1"/>
          </p:cNvSpPr>
          <p:nvPr>
            <p:ph type="title"/>
          </p:nvPr>
        </p:nvSpPr>
        <p:spPr/>
        <p:txBody>
          <a:bodyPr>
            <a:normAutofit fontScale="90000"/>
          </a:bodyPr>
          <a:lstStyle/>
          <a:p>
            <a:r>
              <a:rPr lang="de-CH" dirty="0" err="1"/>
              <a:t>Pourquoi</a:t>
            </a:r>
            <a:r>
              <a:rPr lang="de-CH" dirty="0"/>
              <a:t> </a:t>
            </a:r>
            <a:r>
              <a:rPr lang="de-CH" dirty="0" err="1"/>
              <a:t>imposer</a:t>
            </a:r>
            <a:r>
              <a:rPr lang="de-CH" dirty="0"/>
              <a:t> le </a:t>
            </a:r>
            <a:r>
              <a:rPr lang="de-CH" dirty="0" err="1"/>
              <a:t>cannabis</a:t>
            </a:r>
            <a:r>
              <a:rPr lang="de-CH" dirty="0"/>
              <a:t>? </a:t>
            </a:r>
          </a:p>
        </p:txBody>
      </p:sp>
      <p:sp>
        <p:nvSpPr>
          <p:cNvPr id="3" name="Foliennummernplatzhalter 2">
            <a:extLst>
              <a:ext uri="{FF2B5EF4-FFF2-40B4-BE49-F238E27FC236}">
                <a16:creationId xmlns:a16="http://schemas.microsoft.com/office/drawing/2014/main" id="{B0F308B8-56DD-7564-93F7-E2D0A09452D5}"/>
              </a:ext>
            </a:extLst>
          </p:cNvPr>
          <p:cNvSpPr>
            <a:spLocks noGrp="1"/>
          </p:cNvSpPr>
          <p:nvPr>
            <p:ph type="sldNum" sz="quarter" idx="10"/>
          </p:nvPr>
        </p:nvSpPr>
        <p:spPr/>
        <p:txBody>
          <a:bodyPr/>
          <a:lstStyle/>
          <a:p>
            <a:fld id="{C1EA2C84-6045-43D9-99C0-88E26DD3EEAE}" type="slidenum">
              <a:rPr lang="de-CH" smtClean="0"/>
              <a:pPr/>
              <a:t>9</a:t>
            </a:fld>
            <a:endParaRPr lang="de-CH" sz="1050"/>
          </a:p>
        </p:txBody>
      </p:sp>
      <p:pic>
        <p:nvPicPr>
          <p:cNvPr id="1028" name="Picture 4" descr="How Do States Tax Cannabis? – ITEP">
            <a:extLst>
              <a:ext uri="{FF2B5EF4-FFF2-40B4-BE49-F238E27FC236}">
                <a16:creationId xmlns:a16="http://schemas.microsoft.com/office/drawing/2014/main" id="{A44A86EC-8972-9AB7-77D3-593DB0BFCA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5901" y="668866"/>
            <a:ext cx="5708650" cy="3805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C8F664E8-BD47-DAFE-886F-CBB30185B73A}"/>
              </a:ext>
            </a:extLst>
          </p:cNvPr>
          <p:cNvSpPr txBox="1"/>
          <p:nvPr/>
        </p:nvSpPr>
        <p:spPr>
          <a:xfrm>
            <a:off x="831850" y="1104900"/>
            <a:ext cx="2141933" cy="400110"/>
          </a:xfrm>
          <a:prstGeom prst="rect">
            <a:avLst/>
          </a:prstGeom>
          <a:noFill/>
        </p:spPr>
        <p:txBody>
          <a:bodyPr wrap="none" rtlCol="0">
            <a:spAutoFit/>
          </a:bodyPr>
          <a:lstStyle/>
          <a:p>
            <a:r>
              <a:rPr lang="de-CH" sz="2000" dirty="0" err="1"/>
              <a:t>Recettes</a:t>
            </a:r>
            <a:r>
              <a:rPr lang="de-CH" sz="2000" dirty="0"/>
              <a:t> </a:t>
            </a:r>
            <a:r>
              <a:rPr lang="de-CH" sz="2000" dirty="0" err="1"/>
              <a:t>fiscales</a:t>
            </a:r>
            <a:endParaRPr lang="de-CH" sz="2000" dirty="0"/>
          </a:p>
        </p:txBody>
      </p:sp>
      <p:sp>
        <p:nvSpPr>
          <p:cNvPr id="7" name="Textfeld 6">
            <a:extLst>
              <a:ext uri="{FF2B5EF4-FFF2-40B4-BE49-F238E27FC236}">
                <a16:creationId xmlns:a16="http://schemas.microsoft.com/office/drawing/2014/main" id="{340568B0-7948-EBEF-3213-D472EB881565}"/>
              </a:ext>
            </a:extLst>
          </p:cNvPr>
          <p:cNvSpPr txBox="1"/>
          <p:nvPr/>
        </p:nvSpPr>
        <p:spPr>
          <a:xfrm>
            <a:off x="337477" y="3330714"/>
            <a:ext cx="2754436" cy="1323439"/>
          </a:xfrm>
          <a:prstGeom prst="rect">
            <a:avLst/>
          </a:prstGeom>
          <a:noFill/>
        </p:spPr>
        <p:txBody>
          <a:bodyPr wrap="square" rtlCol="0">
            <a:spAutoFit/>
          </a:bodyPr>
          <a:lstStyle/>
          <a:p>
            <a:r>
              <a:rPr lang="de-CH" sz="2000" dirty="0" err="1"/>
              <a:t>Adresser</a:t>
            </a:r>
            <a:r>
              <a:rPr lang="de-CH" sz="2000" dirty="0"/>
              <a:t> </a:t>
            </a:r>
            <a:r>
              <a:rPr lang="de-CH" sz="2000" dirty="0" err="1"/>
              <a:t>les</a:t>
            </a:r>
            <a:r>
              <a:rPr lang="de-CH" sz="2000" dirty="0"/>
              <a:t> </a:t>
            </a:r>
            <a:r>
              <a:rPr lang="de-CH" sz="2000" dirty="0" err="1"/>
              <a:t>externalités</a:t>
            </a:r>
            <a:r>
              <a:rPr lang="de-CH" sz="2000" dirty="0"/>
              <a:t> </a:t>
            </a:r>
            <a:r>
              <a:rPr lang="de-CH" sz="2000" dirty="0" err="1"/>
              <a:t>négatives</a:t>
            </a:r>
            <a:r>
              <a:rPr lang="de-CH" sz="2000" dirty="0"/>
              <a:t> et </a:t>
            </a:r>
            <a:r>
              <a:rPr lang="de-CH" sz="2000" dirty="0" err="1"/>
              <a:t>couvrir</a:t>
            </a:r>
            <a:r>
              <a:rPr lang="de-CH" sz="2000" dirty="0"/>
              <a:t> </a:t>
            </a:r>
            <a:r>
              <a:rPr lang="de-CH" sz="2000" dirty="0" err="1"/>
              <a:t>les</a:t>
            </a:r>
            <a:r>
              <a:rPr lang="de-CH" sz="2000" dirty="0"/>
              <a:t> </a:t>
            </a:r>
            <a:r>
              <a:rPr lang="de-CH" sz="2000" dirty="0" err="1"/>
              <a:t>coûts</a:t>
            </a:r>
            <a:r>
              <a:rPr lang="de-CH" sz="2000" dirty="0"/>
              <a:t> de </a:t>
            </a:r>
            <a:r>
              <a:rPr lang="de-CH" sz="2000" dirty="0" err="1"/>
              <a:t>réglementation</a:t>
            </a:r>
            <a:r>
              <a:rPr lang="de-CH" sz="2000" dirty="0"/>
              <a:t> </a:t>
            </a:r>
          </a:p>
        </p:txBody>
      </p:sp>
      <p:sp>
        <p:nvSpPr>
          <p:cNvPr id="8" name="Textfeld 7">
            <a:extLst>
              <a:ext uri="{FF2B5EF4-FFF2-40B4-BE49-F238E27FC236}">
                <a16:creationId xmlns:a16="http://schemas.microsoft.com/office/drawing/2014/main" id="{748A686B-8195-4EA7-7B04-C0C925D932FE}"/>
              </a:ext>
            </a:extLst>
          </p:cNvPr>
          <p:cNvSpPr txBox="1"/>
          <p:nvPr/>
        </p:nvSpPr>
        <p:spPr>
          <a:xfrm>
            <a:off x="6137562" y="2767112"/>
            <a:ext cx="2690160" cy="400110"/>
          </a:xfrm>
          <a:prstGeom prst="rect">
            <a:avLst/>
          </a:prstGeom>
          <a:noFill/>
        </p:spPr>
        <p:txBody>
          <a:bodyPr wrap="none" rtlCol="0">
            <a:spAutoFit/>
          </a:bodyPr>
          <a:lstStyle/>
          <a:p>
            <a:r>
              <a:rPr lang="de-CH" sz="2000" dirty="0"/>
              <a:t>Promotion de la </a:t>
            </a:r>
            <a:r>
              <a:rPr lang="de-CH" sz="2000" dirty="0" err="1"/>
              <a:t>santé</a:t>
            </a:r>
            <a:endParaRPr lang="de-CH" sz="2000" dirty="0"/>
          </a:p>
        </p:txBody>
      </p:sp>
      <p:sp>
        <p:nvSpPr>
          <p:cNvPr id="9" name="Textfeld 8">
            <a:extLst>
              <a:ext uri="{FF2B5EF4-FFF2-40B4-BE49-F238E27FC236}">
                <a16:creationId xmlns:a16="http://schemas.microsoft.com/office/drawing/2014/main" id="{276D3322-F373-DF3F-F669-079B6C472442}"/>
              </a:ext>
            </a:extLst>
          </p:cNvPr>
          <p:cNvSpPr txBox="1"/>
          <p:nvPr/>
        </p:nvSpPr>
        <p:spPr>
          <a:xfrm>
            <a:off x="6310083" y="1010103"/>
            <a:ext cx="2554507" cy="707886"/>
          </a:xfrm>
          <a:prstGeom prst="rect">
            <a:avLst/>
          </a:prstGeom>
          <a:noFill/>
        </p:spPr>
        <p:txBody>
          <a:bodyPr wrap="square" rtlCol="0">
            <a:spAutoFit/>
          </a:bodyPr>
          <a:lstStyle/>
          <a:p>
            <a:r>
              <a:rPr lang="de-CH" sz="2000" dirty="0" err="1"/>
              <a:t>Modifier</a:t>
            </a:r>
            <a:r>
              <a:rPr lang="de-CH" sz="2000" dirty="0"/>
              <a:t> la </a:t>
            </a:r>
            <a:r>
              <a:rPr lang="de-CH" sz="2000" dirty="0" err="1"/>
              <a:t>structure</a:t>
            </a:r>
            <a:r>
              <a:rPr lang="de-CH" sz="2000" dirty="0"/>
              <a:t> du </a:t>
            </a:r>
            <a:r>
              <a:rPr lang="de-CH" sz="2000" dirty="0" err="1"/>
              <a:t>marché</a:t>
            </a:r>
            <a:r>
              <a:rPr lang="de-CH" sz="2000" dirty="0"/>
              <a:t> </a:t>
            </a:r>
          </a:p>
        </p:txBody>
      </p:sp>
    </p:spTree>
    <p:extLst>
      <p:ext uri="{BB962C8B-B14F-4D97-AF65-F5344CB8AC3E}">
        <p14:creationId xmlns:p14="http://schemas.microsoft.com/office/powerpoint/2010/main" val="290484419"/>
      </p:ext>
    </p:extLst>
  </p:cSld>
  <p:clrMapOvr>
    <a:masterClrMapping/>
  </p:clrMapOvr>
</p:sld>
</file>

<file path=ppt/theme/theme1.xml><?xml version="1.0" encoding="utf-8"?>
<a:theme xmlns:a="http://schemas.openxmlformats.org/drawingml/2006/main" name="Custom Design">
  <a:themeElements>
    <a:clrScheme name="EBP">
      <a:dk1>
        <a:sysClr val="windowText" lastClr="000000"/>
      </a:dk1>
      <a:lt1>
        <a:sysClr val="window" lastClr="FFFFFF"/>
      </a:lt1>
      <a:dk2>
        <a:srgbClr val="7F7F7F"/>
      </a:dk2>
      <a:lt2>
        <a:srgbClr val="F2F2F2"/>
      </a:lt2>
      <a:accent1>
        <a:srgbClr val="AF2832"/>
      </a:accent1>
      <a:accent2>
        <a:srgbClr val="968782"/>
      </a:accent2>
      <a:accent3>
        <a:srgbClr val="8CB48C"/>
      </a:accent3>
      <a:accent4>
        <a:srgbClr val="7AA2C0"/>
      </a:accent4>
      <a:accent5>
        <a:srgbClr val="E6B45A"/>
      </a:accent5>
      <a:accent6>
        <a:srgbClr val="F2F2F2"/>
      </a:accent6>
      <a:hlink>
        <a:srgbClr val="0563C1"/>
      </a:hlink>
      <a:folHlink>
        <a:srgbClr val="954F72"/>
      </a:folHlink>
    </a:clrScheme>
    <a:fontScheme name="EBP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Update" id="{BFEC2650-55AC-4159-85ED-5435C1E7537A}" vid="{7702FCD2-B9EF-45DE-965F-5E4A8D3F1F9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dd498-8e6f-4da0-bc89-08705deeff80" xsi:nil="true"/>
    <lcf76f155ced4ddcb4097134ff3c332f xmlns="790147a1-75a3-486d-8c21-9ab9cf64d6a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5B8007F94E7104CB1C11EF59AE6D039" ma:contentTypeVersion="14" ma:contentTypeDescription="Ein neues Dokument erstellen." ma:contentTypeScope="" ma:versionID="95c9fc8fb21fb07bd04d70a2773c1da9">
  <xsd:schema xmlns:xsd="http://www.w3.org/2001/XMLSchema" xmlns:xs="http://www.w3.org/2001/XMLSchema" xmlns:p="http://schemas.microsoft.com/office/2006/metadata/properties" xmlns:ns2="790147a1-75a3-486d-8c21-9ab9cf64d6ae" xmlns:ns3="6b2dd498-8e6f-4da0-bc89-08705deeff80" targetNamespace="http://schemas.microsoft.com/office/2006/metadata/properties" ma:root="true" ma:fieldsID="6a01d8d6988ff67ba2e2e1558cdd9e74" ns2:_="" ns3:_="">
    <xsd:import namespace="790147a1-75a3-486d-8c21-9ab9cf64d6ae"/>
    <xsd:import namespace="6b2dd498-8e6f-4da0-bc89-08705deeff8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147a1-75a3-486d-8c21-9ab9cf64d6a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1483a60f-3d25-42ae-b010-69d7fed1370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2dd498-8e6f-4da0-bc89-08705deeff8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e449200-de20-4245-8157-af0bf2198d7f}" ma:internalName="TaxCatchAll" ma:showField="CatchAllData" ma:web="6b2dd498-8e6f-4da0-bc89-08705deeff8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42F6BC-F3A8-4943-9BCE-A799D67D0D3A}">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 ds:uri="a634d1aa-d19f-4b9d-bd86-e02276773bba"/>
    <ds:schemaRef ds:uri="http://schemas.microsoft.com/office/infopath/2007/PartnerControls"/>
    <ds:schemaRef ds:uri="http://schemas.openxmlformats.org/package/2006/metadata/core-properties"/>
    <ds:schemaRef ds:uri="fae64c56-1594-4d6f-a9b0-dc40fa0e4b4c"/>
    <ds:schemaRef ds:uri="6b2dd498-8e6f-4da0-bc89-08705deeff80"/>
    <ds:schemaRef ds:uri="790147a1-75a3-486d-8c21-9ab9cf64d6ae"/>
  </ds:schemaRefs>
</ds:datastoreItem>
</file>

<file path=customXml/itemProps2.xml><?xml version="1.0" encoding="utf-8"?>
<ds:datastoreItem xmlns:ds="http://schemas.openxmlformats.org/officeDocument/2006/customXml" ds:itemID="{87865F6B-0FB9-4B8F-BD2B-3B67881E14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0147a1-75a3-486d-8c21-9ab9cf64d6ae"/>
    <ds:schemaRef ds:uri="6b2dd498-8e6f-4da0-bc89-08705deeff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63FAFB-4413-4347-9863-99F098FD29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480</Words>
  <Application>Microsoft Office PowerPoint</Application>
  <PresentationFormat>Bildschirmpräsentation (16:9)</PresentationFormat>
  <Paragraphs>79</Paragraphs>
  <Slides>13</Slides>
  <Notes>13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Arial</vt:lpstr>
      <vt:lpstr>Calibri</vt:lpstr>
      <vt:lpstr>Helvetica</vt:lpstr>
      <vt:lpstr>Roboto</vt:lpstr>
      <vt:lpstr>Roboto Light</vt:lpstr>
      <vt:lpstr>Roboto Medium</vt:lpstr>
      <vt:lpstr>Times New Roman</vt:lpstr>
      <vt:lpstr>Wingdings</vt:lpstr>
      <vt:lpstr>Custom Design</vt:lpstr>
      <vt:lpstr>Une perspective économique </vt:lpstr>
      <vt:lpstr>Comprendre le système du cannabis en Suisse </vt:lpstr>
      <vt:lpstr>Marché des fleurs de cannabis et du haschich en Suisse (Mio. CHF)</vt:lpstr>
      <vt:lpstr>Production brut legal/illegal </vt:lpstr>
      <vt:lpstr>Scenarios alternatifs de réglementation</vt:lpstr>
      <vt:lpstr>Scénarios alternatifs de réglementation</vt:lpstr>
      <vt:lpstr>Cannabis en Suisse - Status Quo</vt:lpstr>
      <vt:lpstr>Imposition en tant qu’instrument de réglementation</vt:lpstr>
      <vt:lpstr>Pourquoi imposer le cannabis? </vt:lpstr>
      <vt:lpstr>Variante d’imposition: taxe d’incitation en fonction du risque du produit</vt:lpstr>
      <vt:lpstr>Quantités consommées à moyen terme</vt:lpstr>
      <vt:lpstr>Questions de ponderation dans le cadre de l’imposition</vt:lpstr>
      <vt:lpstr>Résumé</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Grundsätze der Projektführung</dc:title>
  <dc:creator>Oliver Hoff</dc:creator>
  <cp:lastModifiedBy>Andrea May</cp:lastModifiedBy>
  <cp:revision>123</cp:revision>
  <dcterms:created xsi:type="dcterms:W3CDTF">2021-02-25T05:58:57Z</dcterms:created>
  <dcterms:modified xsi:type="dcterms:W3CDTF">2025-09-16T09:56:13Z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0x010100F6B24E790E646044804E772A8420D929</vt:lpwstr>
  </property>
  <property fmtid="{D5CDD505-2E9C-101B-9397-08002B2CF9AE}" pid="3" name="MediaServiceImageTags">
    <vt:lpwstr/>
  </property>
  <property fmtid="{D5CDD505-2E9C-101B-9397-08002B2CF9AE}" pid="4" name="MSIP_Label_c5c8fc13-10ff-486c-8b98-f1c4969692dd_Enabled">
    <vt:lpwstr>true</vt:lpwstr>
  </property>
  <property fmtid="{D5CDD505-2E9C-101B-9397-08002B2CF9AE}" pid="5" name="MSIP_Label_c5c8fc13-10ff-486c-8b98-f1c4969692dd_SetDate">
    <vt:lpwstr>2025-09-10T12:16:14Z</vt:lpwstr>
  </property>
  <property fmtid="{D5CDD505-2E9C-101B-9397-08002B2CF9AE}" pid="6" name="MSIP_Label_c5c8fc13-10ff-486c-8b98-f1c4969692dd_Method">
    <vt:lpwstr>Privileged</vt:lpwstr>
  </property>
  <property fmtid="{D5CDD505-2E9C-101B-9397-08002B2CF9AE}" pid="7" name="MSIP_Label_c5c8fc13-10ff-486c-8b98-f1c4969692dd_Name">
    <vt:lpwstr>L3</vt:lpwstr>
  </property>
  <property fmtid="{D5CDD505-2E9C-101B-9397-08002B2CF9AE}" pid="8" name="MSIP_Label_c5c8fc13-10ff-486c-8b98-f1c4969692dd_SiteId">
    <vt:lpwstr>6ae27add-8276-4a38-88c1-3a9c1f973767</vt:lpwstr>
  </property>
  <property fmtid="{D5CDD505-2E9C-101B-9397-08002B2CF9AE}" pid="9" name="MSIP_Label_c5c8fc13-10ff-486c-8b98-f1c4969692dd_ActionId">
    <vt:lpwstr>095d0ebd-836d-4dc1-aecc-b16b20f49882</vt:lpwstr>
  </property>
  <property fmtid="{D5CDD505-2E9C-101B-9397-08002B2CF9AE}" pid="10" name="MSIP_Label_c5c8fc13-10ff-486c-8b98-f1c4969692dd_ContentBits">
    <vt:lpwstr>0</vt:lpwstr>
  </property>
  <property fmtid="{D5CDD505-2E9C-101B-9397-08002B2CF9AE}" pid="11" name="MSIP_Label_c5c8fc13-10ff-486c-8b98-f1c4969692dd_Tag">
    <vt:lpwstr>10, 0, 1, 1</vt:lpwstr>
  </property>
</Properties>
</file>